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56" r:id="rId1"/>
  </p:sldMasterIdLst>
  <p:notesMasterIdLst>
    <p:notesMasterId r:id="rId38"/>
  </p:notesMasterIdLst>
  <p:sldIdLst>
    <p:sldId id="256" r:id="rId2"/>
    <p:sldId id="257" r:id="rId3"/>
    <p:sldId id="258" r:id="rId4"/>
    <p:sldId id="318" r:id="rId5"/>
    <p:sldId id="316" r:id="rId6"/>
    <p:sldId id="262" r:id="rId7"/>
    <p:sldId id="263" r:id="rId8"/>
    <p:sldId id="264" r:id="rId9"/>
    <p:sldId id="265" r:id="rId10"/>
    <p:sldId id="300" r:id="rId11"/>
    <p:sldId id="301" r:id="rId12"/>
    <p:sldId id="302" r:id="rId13"/>
    <p:sldId id="271" r:id="rId14"/>
    <p:sldId id="272" r:id="rId15"/>
    <p:sldId id="273" r:id="rId16"/>
    <p:sldId id="274" r:id="rId17"/>
    <p:sldId id="275" r:id="rId18"/>
    <p:sldId id="276" r:id="rId19"/>
    <p:sldId id="277" r:id="rId20"/>
    <p:sldId id="278" r:id="rId21"/>
    <p:sldId id="280" r:id="rId22"/>
    <p:sldId id="281" r:id="rId23"/>
    <p:sldId id="303" r:id="rId24"/>
    <p:sldId id="282" r:id="rId25"/>
    <p:sldId id="304" r:id="rId26"/>
    <p:sldId id="305" r:id="rId27"/>
    <p:sldId id="306" r:id="rId28"/>
    <p:sldId id="307" r:id="rId29"/>
    <p:sldId id="309" r:id="rId30"/>
    <p:sldId id="310" r:id="rId31"/>
    <p:sldId id="311" r:id="rId32"/>
    <p:sldId id="312" r:id="rId33"/>
    <p:sldId id="313" r:id="rId34"/>
    <p:sldId id="314" r:id="rId35"/>
    <p:sldId id="315" r:id="rId36"/>
    <p:sldId id="317" r:id="rId37"/>
  </p:sldIdLst>
  <p:sldSz cx="12190413" cy="6858000"/>
  <p:notesSz cx="6669088" cy="9926638"/>
  <p:custDataLst>
    <p:tags r:id="rId39"/>
  </p:custDataLst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Rahul" initials="R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881A00"/>
    <a:srgbClr val="FF8C8C"/>
    <a:srgbClr val="257941"/>
    <a:srgbClr val="9E98C1"/>
    <a:srgbClr val="3C2082"/>
    <a:srgbClr val="91BBA0"/>
    <a:srgbClr val="52845C"/>
    <a:srgbClr val="006E00"/>
    <a:srgbClr val="999CB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202B0CA-FC54-4496-8BCA-5EF66A818D29}" styleName="Dark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4711" autoAdjust="0"/>
    <p:restoredTop sz="74531" autoAdjust="0"/>
  </p:normalViewPr>
  <p:slideViewPr>
    <p:cSldViewPr snapToGrid="0" snapToObjects="1" showGuides="1">
      <p:cViewPr varScale="1">
        <p:scale>
          <a:sx n="117" d="100"/>
          <a:sy n="117" d="100"/>
        </p:scale>
        <p:origin x="-108" y="-102"/>
      </p:cViewPr>
      <p:guideLst>
        <p:guide orient="horz"/>
        <p:guide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>
        <p:scale>
          <a:sx n="110" d="100"/>
          <a:sy n="110" d="100"/>
        </p:scale>
        <p:origin x="-2004" y="-72"/>
      </p:cViewPr>
      <p:guideLst>
        <p:guide orient="horz" pos="3127"/>
        <p:guide pos="210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AF38EAC-E885-4AD0-A3C0-EE41312207AF}" type="doc">
      <dgm:prSet loTypeId="urn:microsoft.com/office/officeart/2005/8/layout/bProcess3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A7D7E7CA-0E68-4012-9982-8E2CD24F2EE9}">
      <dgm:prSet phldrT="[Text]"/>
      <dgm:spPr>
        <a:solidFill>
          <a:schemeClr val="accent1"/>
        </a:solidFill>
      </dgm:spPr>
      <dgm:t>
        <a:bodyPr/>
        <a:lstStyle/>
        <a:p>
          <a:r>
            <a:rPr lang="en-US" dirty="0" smtClean="0">
              <a:solidFill>
                <a:schemeClr val="bg1"/>
              </a:solidFill>
            </a:rPr>
            <a:t>Introductions Overviews   Case Studies</a:t>
          </a:r>
          <a:endParaRPr lang="en-US" dirty="0">
            <a:solidFill>
              <a:schemeClr val="bg1"/>
            </a:solidFill>
          </a:endParaRPr>
        </a:p>
      </dgm:t>
    </dgm:pt>
    <dgm:pt modelId="{066378C4-490F-4CDA-9727-3D76E9E4F911}" type="parTrans" cxnId="{A72D1245-92F2-428D-8392-348184AB6832}">
      <dgm:prSet/>
      <dgm:spPr/>
      <dgm:t>
        <a:bodyPr/>
        <a:lstStyle/>
        <a:p>
          <a:endParaRPr lang="en-US"/>
        </a:p>
      </dgm:t>
    </dgm:pt>
    <dgm:pt modelId="{654E4C16-312B-423C-AF6D-A02CA6DC7283}" type="sibTrans" cxnId="{A72D1245-92F2-428D-8392-348184AB6832}">
      <dgm:prSet/>
      <dgm:spPr/>
      <dgm:t>
        <a:bodyPr/>
        <a:lstStyle/>
        <a:p>
          <a:endParaRPr lang="en-US"/>
        </a:p>
      </dgm:t>
    </dgm:pt>
    <dgm:pt modelId="{7F9330E7-6D73-4DB9-93C4-E68E5B47D825}">
      <dgm:prSet phldrT="[Text]"/>
      <dgm:spPr>
        <a:solidFill>
          <a:schemeClr val="bg1">
            <a:lumMod val="85000"/>
          </a:schemeClr>
        </a:solidFill>
      </dgm:spPr>
      <dgm:t>
        <a:bodyPr/>
        <a:lstStyle/>
        <a:p>
          <a:r>
            <a:rPr lang="en-US" dirty="0" smtClean="0"/>
            <a:t>Social Business</a:t>
          </a:r>
          <a:endParaRPr lang="en-US" dirty="0"/>
        </a:p>
      </dgm:t>
    </dgm:pt>
    <dgm:pt modelId="{27A67071-DBB2-42C7-9C28-5BBCA6E74715}" type="parTrans" cxnId="{966990BD-3503-41E5-AF7B-EB0ECC0C2837}">
      <dgm:prSet/>
      <dgm:spPr/>
      <dgm:t>
        <a:bodyPr/>
        <a:lstStyle/>
        <a:p>
          <a:endParaRPr lang="en-US"/>
        </a:p>
      </dgm:t>
    </dgm:pt>
    <dgm:pt modelId="{AF86B59B-470E-4357-9ADB-AFC2315D0342}" type="sibTrans" cxnId="{966990BD-3503-41E5-AF7B-EB0ECC0C2837}">
      <dgm:prSet/>
      <dgm:spPr/>
      <dgm:t>
        <a:bodyPr/>
        <a:lstStyle/>
        <a:p>
          <a:endParaRPr lang="en-US"/>
        </a:p>
      </dgm:t>
    </dgm:pt>
    <dgm:pt modelId="{BEDADE37-E7EF-49F2-82EA-9A50B07C3618}">
      <dgm:prSet phldrT="[Text]"/>
      <dgm:spPr>
        <a:solidFill>
          <a:schemeClr val="bg1">
            <a:lumMod val="85000"/>
          </a:schemeClr>
        </a:solidFill>
      </dgm:spPr>
      <dgm:t>
        <a:bodyPr/>
        <a:lstStyle/>
        <a:p>
          <a:r>
            <a:rPr lang="en-US" dirty="0" smtClean="0"/>
            <a:t>Planning</a:t>
          </a:r>
        </a:p>
        <a:p>
          <a:r>
            <a:rPr lang="en-US" dirty="0" smtClean="0"/>
            <a:t>Marketing Campaigns</a:t>
          </a:r>
          <a:endParaRPr lang="en-US" dirty="0"/>
        </a:p>
      </dgm:t>
    </dgm:pt>
    <dgm:pt modelId="{A8AE14DD-9B26-4E00-8ED2-A781A7EB9357}" type="parTrans" cxnId="{09FB86C5-A18F-4850-9012-89DEE0A63A4A}">
      <dgm:prSet/>
      <dgm:spPr/>
      <dgm:t>
        <a:bodyPr/>
        <a:lstStyle/>
        <a:p>
          <a:endParaRPr lang="en-US"/>
        </a:p>
      </dgm:t>
    </dgm:pt>
    <dgm:pt modelId="{611BC041-F115-4A5B-A347-E0F3DA4F73B0}" type="sibTrans" cxnId="{09FB86C5-A18F-4850-9012-89DEE0A63A4A}">
      <dgm:prSet/>
      <dgm:spPr/>
      <dgm:t>
        <a:bodyPr/>
        <a:lstStyle/>
        <a:p>
          <a:endParaRPr lang="en-US"/>
        </a:p>
      </dgm:t>
    </dgm:pt>
    <dgm:pt modelId="{4DAC0AB8-111F-4C43-8568-FD7C209FEBD7}">
      <dgm:prSet phldrT="[Text]"/>
      <dgm:spPr>
        <a:solidFill>
          <a:schemeClr val="bg1">
            <a:lumMod val="85000"/>
          </a:schemeClr>
        </a:solidFill>
      </dgm:spPr>
      <dgm:t>
        <a:bodyPr/>
        <a:lstStyle/>
        <a:p>
          <a:r>
            <a:rPr lang="en-US" dirty="0" smtClean="0"/>
            <a:t>Listening</a:t>
          </a:r>
          <a:endParaRPr lang="en-US" dirty="0"/>
        </a:p>
      </dgm:t>
    </dgm:pt>
    <dgm:pt modelId="{32E9576C-F8D7-4C7F-BE2E-3E6E56F761D3}" type="parTrans" cxnId="{09EF675B-43BE-465C-AE5F-BE7061367904}">
      <dgm:prSet/>
      <dgm:spPr/>
      <dgm:t>
        <a:bodyPr/>
        <a:lstStyle/>
        <a:p>
          <a:endParaRPr lang="en-US"/>
        </a:p>
      </dgm:t>
    </dgm:pt>
    <dgm:pt modelId="{287C120D-E052-4AB5-9873-40389BD73E67}" type="sibTrans" cxnId="{09EF675B-43BE-465C-AE5F-BE7061367904}">
      <dgm:prSet/>
      <dgm:spPr/>
      <dgm:t>
        <a:bodyPr/>
        <a:lstStyle/>
        <a:p>
          <a:endParaRPr lang="en-US"/>
        </a:p>
      </dgm:t>
    </dgm:pt>
    <dgm:pt modelId="{FA30662B-6944-43EF-AD5B-4BC20E2B3804}">
      <dgm:prSet phldrT="[Text]"/>
      <dgm:spPr>
        <a:solidFill>
          <a:schemeClr val="bg1">
            <a:lumMod val="85000"/>
          </a:schemeClr>
        </a:solidFill>
      </dgm:spPr>
      <dgm:t>
        <a:bodyPr/>
        <a:lstStyle/>
        <a:p>
          <a:r>
            <a:rPr lang="en-US" dirty="0" smtClean="0"/>
            <a:t>Engaging</a:t>
          </a:r>
          <a:endParaRPr lang="en-US" dirty="0"/>
        </a:p>
      </dgm:t>
    </dgm:pt>
    <dgm:pt modelId="{EDF64B98-A13C-4BBF-8932-6A205C8E25E0}" type="parTrans" cxnId="{8DBF4C68-EBDE-4088-B067-C74DE4CB83FC}">
      <dgm:prSet/>
      <dgm:spPr/>
      <dgm:t>
        <a:bodyPr/>
        <a:lstStyle/>
        <a:p>
          <a:endParaRPr lang="en-US"/>
        </a:p>
      </dgm:t>
    </dgm:pt>
    <dgm:pt modelId="{3CE3B454-C36E-4977-B69F-7345CDE8E9D7}" type="sibTrans" cxnId="{8DBF4C68-EBDE-4088-B067-C74DE4CB83FC}">
      <dgm:prSet/>
      <dgm:spPr/>
      <dgm:t>
        <a:bodyPr/>
        <a:lstStyle/>
        <a:p>
          <a:endParaRPr lang="en-US"/>
        </a:p>
      </dgm:t>
    </dgm:pt>
    <dgm:pt modelId="{EBF04C1C-47ED-46AC-BFCC-5F45031B4E5E}">
      <dgm:prSet phldrT="[Text]"/>
      <dgm:spPr>
        <a:solidFill>
          <a:schemeClr val="bg1">
            <a:lumMod val="85000"/>
          </a:schemeClr>
        </a:solidFill>
      </dgm:spPr>
      <dgm:t>
        <a:bodyPr/>
        <a:lstStyle/>
        <a:p>
          <a:r>
            <a:rPr lang="en-US" dirty="0" smtClean="0"/>
            <a:t>Analytics</a:t>
          </a:r>
          <a:endParaRPr lang="en-US" dirty="0"/>
        </a:p>
      </dgm:t>
    </dgm:pt>
    <dgm:pt modelId="{3C4572FA-B900-45D3-B969-8EE73433165D}" type="parTrans" cxnId="{C8D38B98-A78D-4E3F-A31E-DB581FC6B72C}">
      <dgm:prSet/>
      <dgm:spPr/>
      <dgm:t>
        <a:bodyPr/>
        <a:lstStyle/>
        <a:p>
          <a:endParaRPr lang="en-US"/>
        </a:p>
      </dgm:t>
    </dgm:pt>
    <dgm:pt modelId="{B46AF3AB-56DC-4CB3-9389-DABF8AA1F56B}" type="sibTrans" cxnId="{C8D38B98-A78D-4E3F-A31E-DB581FC6B72C}">
      <dgm:prSet/>
      <dgm:spPr/>
      <dgm:t>
        <a:bodyPr/>
        <a:lstStyle/>
        <a:p>
          <a:endParaRPr lang="en-US"/>
        </a:p>
      </dgm:t>
    </dgm:pt>
    <dgm:pt modelId="{2419B076-4930-427D-9657-8AD60C64279F}">
      <dgm:prSet phldrT="[Text]"/>
      <dgm:spPr>
        <a:solidFill>
          <a:schemeClr val="bg1">
            <a:lumMod val="85000"/>
          </a:schemeClr>
        </a:solidFill>
      </dgm:spPr>
      <dgm:t>
        <a:bodyPr/>
        <a:lstStyle/>
        <a:p>
          <a:r>
            <a:rPr lang="en-US" dirty="0" smtClean="0"/>
            <a:t>Risks and the Law</a:t>
          </a:r>
        </a:p>
      </dgm:t>
    </dgm:pt>
    <dgm:pt modelId="{CB087900-FC2F-4F7A-BBFE-1695E5F1697F}" type="parTrans" cxnId="{FCAEAEC8-3EBB-41A5-8AF3-1DCEAD0E8381}">
      <dgm:prSet/>
      <dgm:spPr/>
      <dgm:t>
        <a:bodyPr/>
        <a:lstStyle/>
        <a:p>
          <a:endParaRPr lang="en-US"/>
        </a:p>
      </dgm:t>
    </dgm:pt>
    <dgm:pt modelId="{7906E059-EAC6-4AF1-835C-6653FBF531EF}" type="sibTrans" cxnId="{FCAEAEC8-3EBB-41A5-8AF3-1DCEAD0E8381}">
      <dgm:prSet/>
      <dgm:spPr/>
      <dgm:t>
        <a:bodyPr/>
        <a:lstStyle/>
        <a:p>
          <a:endParaRPr lang="en-US"/>
        </a:p>
      </dgm:t>
    </dgm:pt>
    <dgm:pt modelId="{68190476-AD86-4ABF-9FBE-A2C4A985C1BA}">
      <dgm:prSet phldrT="[Text]"/>
      <dgm:spPr>
        <a:solidFill>
          <a:schemeClr val="bg1">
            <a:lumMod val="85000"/>
          </a:schemeClr>
        </a:solidFill>
      </dgm:spPr>
      <dgm:t>
        <a:bodyPr/>
        <a:lstStyle/>
        <a:p>
          <a:r>
            <a:rPr lang="en-US" dirty="0" smtClean="0"/>
            <a:t>Individual Presentations</a:t>
          </a:r>
          <a:endParaRPr lang="en-US" dirty="0"/>
        </a:p>
      </dgm:t>
    </dgm:pt>
    <dgm:pt modelId="{234D47A6-151D-4624-B236-27B325E2E1C4}" type="parTrans" cxnId="{91366D40-E442-4253-BF5A-5056C604FD42}">
      <dgm:prSet/>
      <dgm:spPr/>
      <dgm:t>
        <a:bodyPr/>
        <a:lstStyle/>
        <a:p>
          <a:endParaRPr lang="en-US"/>
        </a:p>
      </dgm:t>
    </dgm:pt>
    <dgm:pt modelId="{E3849388-7589-4BEC-971C-E10EF6B89508}" type="sibTrans" cxnId="{91366D40-E442-4253-BF5A-5056C604FD42}">
      <dgm:prSet/>
      <dgm:spPr/>
      <dgm:t>
        <a:bodyPr/>
        <a:lstStyle/>
        <a:p>
          <a:endParaRPr lang="en-US"/>
        </a:p>
      </dgm:t>
    </dgm:pt>
    <dgm:pt modelId="{32822C3A-54B2-4D54-898D-F3B3FEDB1AA3}">
      <dgm:prSet phldrT="[Text]"/>
      <dgm:spPr>
        <a:solidFill>
          <a:schemeClr val="bg1">
            <a:lumMod val="85000"/>
          </a:schemeClr>
        </a:solidFill>
      </dgm:spPr>
      <dgm:t>
        <a:bodyPr/>
        <a:lstStyle/>
        <a:p>
          <a:r>
            <a:rPr lang="en-US" dirty="0" smtClean="0"/>
            <a:t>Group Presentations</a:t>
          </a:r>
          <a:endParaRPr lang="en-US" dirty="0"/>
        </a:p>
      </dgm:t>
    </dgm:pt>
    <dgm:pt modelId="{3F51AC7C-4615-41B8-BBE5-8AC97D9917F6}" type="parTrans" cxnId="{D4F340B1-8E4C-48C7-B368-D46ECFA449A9}">
      <dgm:prSet/>
      <dgm:spPr/>
      <dgm:t>
        <a:bodyPr/>
        <a:lstStyle/>
        <a:p>
          <a:endParaRPr lang="en-US"/>
        </a:p>
      </dgm:t>
    </dgm:pt>
    <dgm:pt modelId="{38A69225-4DEA-4685-B7CA-F20F3EF87716}" type="sibTrans" cxnId="{D4F340B1-8E4C-48C7-B368-D46ECFA449A9}">
      <dgm:prSet/>
      <dgm:spPr/>
      <dgm:t>
        <a:bodyPr/>
        <a:lstStyle/>
        <a:p>
          <a:endParaRPr lang="en-US"/>
        </a:p>
      </dgm:t>
    </dgm:pt>
    <dgm:pt modelId="{932BD54F-140E-44AA-99DD-52EC07D4BAE8}">
      <dgm:prSet phldrT="[Text]"/>
      <dgm:spPr>
        <a:solidFill>
          <a:schemeClr val="bg1">
            <a:lumMod val="85000"/>
          </a:schemeClr>
        </a:solidFill>
      </dgm:spPr>
      <dgm:t>
        <a:bodyPr/>
        <a:lstStyle/>
        <a:p>
          <a:r>
            <a:rPr lang="en-US" dirty="0" smtClean="0"/>
            <a:t>Social Media Foundational Concepts</a:t>
          </a:r>
          <a:endParaRPr lang="en-US" dirty="0"/>
        </a:p>
      </dgm:t>
    </dgm:pt>
    <dgm:pt modelId="{A5C5D77B-25B1-4304-81AE-3C7164E441C7}" type="parTrans" cxnId="{BC73F200-254A-4087-8BAE-799F2F11BEDC}">
      <dgm:prSet/>
      <dgm:spPr/>
      <dgm:t>
        <a:bodyPr/>
        <a:lstStyle/>
        <a:p>
          <a:endParaRPr lang="en-US"/>
        </a:p>
      </dgm:t>
    </dgm:pt>
    <dgm:pt modelId="{78F1B410-2303-4782-89F5-F6B1E11F8381}" type="sibTrans" cxnId="{BC73F200-254A-4087-8BAE-799F2F11BEDC}">
      <dgm:prSet/>
      <dgm:spPr/>
      <dgm:t>
        <a:bodyPr/>
        <a:lstStyle/>
        <a:p>
          <a:endParaRPr lang="en-US"/>
        </a:p>
      </dgm:t>
    </dgm:pt>
    <dgm:pt modelId="{E30B2678-86EB-4FA2-B456-707AAE6E3123}" type="pres">
      <dgm:prSet presAssocID="{8AF38EAC-E885-4AD0-A3C0-EE41312207AF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6149B53E-3526-4127-B751-B48C01077181}" type="pres">
      <dgm:prSet presAssocID="{A7D7E7CA-0E68-4012-9982-8E2CD24F2EE9}" presName="node" presStyleLbl="node1" presStyleIdx="0" presStyleCnt="1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7FB318B-54C8-43D8-895C-4E45F0125A82}" type="pres">
      <dgm:prSet presAssocID="{654E4C16-312B-423C-AF6D-A02CA6DC7283}" presName="sibTrans" presStyleLbl="sibTrans1D1" presStyleIdx="0" presStyleCnt="9"/>
      <dgm:spPr/>
      <dgm:t>
        <a:bodyPr/>
        <a:lstStyle/>
        <a:p>
          <a:endParaRPr lang="en-US"/>
        </a:p>
      </dgm:t>
    </dgm:pt>
    <dgm:pt modelId="{1F971EDD-5B9E-4A50-B467-34A9FBFAC349}" type="pres">
      <dgm:prSet presAssocID="{654E4C16-312B-423C-AF6D-A02CA6DC7283}" presName="connectorText" presStyleLbl="sibTrans1D1" presStyleIdx="0" presStyleCnt="9"/>
      <dgm:spPr/>
      <dgm:t>
        <a:bodyPr/>
        <a:lstStyle/>
        <a:p>
          <a:endParaRPr lang="en-US"/>
        </a:p>
      </dgm:t>
    </dgm:pt>
    <dgm:pt modelId="{87B3B411-AF3C-434F-B6F5-B6C46F17352D}" type="pres">
      <dgm:prSet presAssocID="{932BD54F-140E-44AA-99DD-52EC07D4BAE8}" presName="node" presStyleLbl="node1" presStyleIdx="1" presStyleCnt="1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9F0C495-0EAF-443D-8FAB-C308CD6FFF07}" type="pres">
      <dgm:prSet presAssocID="{78F1B410-2303-4782-89F5-F6B1E11F8381}" presName="sibTrans" presStyleLbl="sibTrans1D1" presStyleIdx="1" presStyleCnt="9"/>
      <dgm:spPr/>
      <dgm:t>
        <a:bodyPr/>
        <a:lstStyle/>
        <a:p>
          <a:endParaRPr lang="en-US"/>
        </a:p>
      </dgm:t>
    </dgm:pt>
    <dgm:pt modelId="{1B0FEF5A-6044-4588-98FD-DEBC6AD4810C}" type="pres">
      <dgm:prSet presAssocID="{78F1B410-2303-4782-89F5-F6B1E11F8381}" presName="connectorText" presStyleLbl="sibTrans1D1" presStyleIdx="1" presStyleCnt="9"/>
      <dgm:spPr/>
      <dgm:t>
        <a:bodyPr/>
        <a:lstStyle/>
        <a:p>
          <a:endParaRPr lang="en-US"/>
        </a:p>
      </dgm:t>
    </dgm:pt>
    <dgm:pt modelId="{671AFCCC-D99A-466F-9072-7DE1D3CEEF94}" type="pres">
      <dgm:prSet presAssocID="{7F9330E7-6D73-4DB9-93C4-E68E5B47D825}" presName="node" presStyleLbl="node1" presStyleIdx="2" presStyleCnt="1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C292973-D356-4B1C-AB7F-23AA625F0880}" type="pres">
      <dgm:prSet presAssocID="{AF86B59B-470E-4357-9ADB-AFC2315D0342}" presName="sibTrans" presStyleLbl="sibTrans1D1" presStyleIdx="2" presStyleCnt="9"/>
      <dgm:spPr/>
      <dgm:t>
        <a:bodyPr/>
        <a:lstStyle/>
        <a:p>
          <a:endParaRPr lang="en-US"/>
        </a:p>
      </dgm:t>
    </dgm:pt>
    <dgm:pt modelId="{8254B0CD-54D9-4BB7-9855-DF28D7F4372E}" type="pres">
      <dgm:prSet presAssocID="{AF86B59B-470E-4357-9ADB-AFC2315D0342}" presName="connectorText" presStyleLbl="sibTrans1D1" presStyleIdx="2" presStyleCnt="9"/>
      <dgm:spPr/>
      <dgm:t>
        <a:bodyPr/>
        <a:lstStyle/>
        <a:p>
          <a:endParaRPr lang="en-US"/>
        </a:p>
      </dgm:t>
    </dgm:pt>
    <dgm:pt modelId="{3E9D2CB4-906D-424C-ADB2-3BE946A785B0}" type="pres">
      <dgm:prSet presAssocID="{BEDADE37-E7EF-49F2-82EA-9A50B07C3618}" presName="node" presStyleLbl="node1" presStyleIdx="3" presStyleCnt="1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EA283A3-4354-466D-BF2C-DA802D7B9FA8}" type="pres">
      <dgm:prSet presAssocID="{611BC041-F115-4A5B-A347-E0F3DA4F73B0}" presName="sibTrans" presStyleLbl="sibTrans1D1" presStyleIdx="3" presStyleCnt="9"/>
      <dgm:spPr/>
      <dgm:t>
        <a:bodyPr/>
        <a:lstStyle/>
        <a:p>
          <a:endParaRPr lang="en-US"/>
        </a:p>
      </dgm:t>
    </dgm:pt>
    <dgm:pt modelId="{0612EE47-F2E9-4E2E-86EC-881CF03020EA}" type="pres">
      <dgm:prSet presAssocID="{611BC041-F115-4A5B-A347-E0F3DA4F73B0}" presName="connectorText" presStyleLbl="sibTrans1D1" presStyleIdx="3" presStyleCnt="9"/>
      <dgm:spPr/>
      <dgm:t>
        <a:bodyPr/>
        <a:lstStyle/>
        <a:p>
          <a:endParaRPr lang="en-US"/>
        </a:p>
      </dgm:t>
    </dgm:pt>
    <dgm:pt modelId="{F41D6C3D-8618-45D8-AB7B-F28D4C1ADE94}" type="pres">
      <dgm:prSet presAssocID="{4DAC0AB8-111F-4C43-8568-FD7C209FEBD7}" presName="node" presStyleLbl="node1" presStyleIdx="4" presStyleCnt="1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3F33717-034E-4C4D-B46F-CECFCDFA59AF}" type="pres">
      <dgm:prSet presAssocID="{287C120D-E052-4AB5-9873-40389BD73E67}" presName="sibTrans" presStyleLbl="sibTrans1D1" presStyleIdx="4" presStyleCnt="9"/>
      <dgm:spPr/>
      <dgm:t>
        <a:bodyPr/>
        <a:lstStyle/>
        <a:p>
          <a:endParaRPr lang="en-US"/>
        </a:p>
      </dgm:t>
    </dgm:pt>
    <dgm:pt modelId="{A83E5663-F860-4F48-A03A-A154FC9B1579}" type="pres">
      <dgm:prSet presAssocID="{287C120D-E052-4AB5-9873-40389BD73E67}" presName="connectorText" presStyleLbl="sibTrans1D1" presStyleIdx="4" presStyleCnt="9"/>
      <dgm:spPr/>
      <dgm:t>
        <a:bodyPr/>
        <a:lstStyle/>
        <a:p>
          <a:endParaRPr lang="en-US"/>
        </a:p>
      </dgm:t>
    </dgm:pt>
    <dgm:pt modelId="{647D36DC-2686-407F-9F48-D32C39C40EFE}" type="pres">
      <dgm:prSet presAssocID="{FA30662B-6944-43EF-AD5B-4BC20E2B3804}" presName="node" presStyleLbl="node1" presStyleIdx="5" presStyleCnt="1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79C54B6-BA18-40AF-A301-5F800279F5E6}" type="pres">
      <dgm:prSet presAssocID="{3CE3B454-C36E-4977-B69F-7345CDE8E9D7}" presName="sibTrans" presStyleLbl="sibTrans1D1" presStyleIdx="5" presStyleCnt="9"/>
      <dgm:spPr/>
      <dgm:t>
        <a:bodyPr/>
        <a:lstStyle/>
        <a:p>
          <a:endParaRPr lang="en-US"/>
        </a:p>
      </dgm:t>
    </dgm:pt>
    <dgm:pt modelId="{A71368B7-1821-4AC0-9BD7-621AAE037ED3}" type="pres">
      <dgm:prSet presAssocID="{3CE3B454-C36E-4977-B69F-7345CDE8E9D7}" presName="connectorText" presStyleLbl="sibTrans1D1" presStyleIdx="5" presStyleCnt="9"/>
      <dgm:spPr/>
      <dgm:t>
        <a:bodyPr/>
        <a:lstStyle/>
        <a:p>
          <a:endParaRPr lang="en-US"/>
        </a:p>
      </dgm:t>
    </dgm:pt>
    <dgm:pt modelId="{E1B9E517-2461-4E6D-A87E-F0CD724874EC}" type="pres">
      <dgm:prSet presAssocID="{EBF04C1C-47ED-46AC-BFCC-5F45031B4E5E}" presName="node" presStyleLbl="node1" presStyleIdx="6" presStyleCnt="1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77E4AFA-395D-423A-A3DC-BA9B13BA5598}" type="pres">
      <dgm:prSet presAssocID="{B46AF3AB-56DC-4CB3-9389-DABF8AA1F56B}" presName="sibTrans" presStyleLbl="sibTrans1D1" presStyleIdx="6" presStyleCnt="9"/>
      <dgm:spPr/>
      <dgm:t>
        <a:bodyPr/>
        <a:lstStyle/>
        <a:p>
          <a:endParaRPr lang="en-US"/>
        </a:p>
      </dgm:t>
    </dgm:pt>
    <dgm:pt modelId="{F789B52B-6481-4281-8BB7-F2DEBEBD2ECD}" type="pres">
      <dgm:prSet presAssocID="{B46AF3AB-56DC-4CB3-9389-DABF8AA1F56B}" presName="connectorText" presStyleLbl="sibTrans1D1" presStyleIdx="6" presStyleCnt="9"/>
      <dgm:spPr/>
      <dgm:t>
        <a:bodyPr/>
        <a:lstStyle/>
        <a:p>
          <a:endParaRPr lang="en-US"/>
        </a:p>
      </dgm:t>
    </dgm:pt>
    <dgm:pt modelId="{C998BDD4-39B4-45F8-B530-BE2D1EF57BAC}" type="pres">
      <dgm:prSet presAssocID="{2419B076-4930-427D-9657-8AD60C64279F}" presName="node" presStyleLbl="node1" presStyleIdx="7" presStyleCnt="1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30672CC-6041-41E1-A481-C1E545D04A1B}" type="pres">
      <dgm:prSet presAssocID="{7906E059-EAC6-4AF1-835C-6653FBF531EF}" presName="sibTrans" presStyleLbl="sibTrans1D1" presStyleIdx="7" presStyleCnt="9"/>
      <dgm:spPr/>
      <dgm:t>
        <a:bodyPr/>
        <a:lstStyle/>
        <a:p>
          <a:endParaRPr lang="en-US"/>
        </a:p>
      </dgm:t>
    </dgm:pt>
    <dgm:pt modelId="{238D8EA4-9F77-4682-AD97-C513A90FFB7E}" type="pres">
      <dgm:prSet presAssocID="{7906E059-EAC6-4AF1-835C-6653FBF531EF}" presName="connectorText" presStyleLbl="sibTrans1D1" presStyleIdx="7" presStyleCnt="9"/>
      <dgm:spPr/>
      <dgm:t>
        <a:bodyPr/>
        <a:lstStyle/>
        <a:p>
          <a:endParaRPr lang="en-US"/>
        </a:p>
      </dgm:t>
    </dgm:pt>
    <dgm:pt modelId="{523011C8-BD7B-40BC-8967-24EA6D6B260D}" type="pres">
      <dgm:prSet presAssocID="{68190476-AD86-4ABF-9FBE-A2C4A985C1BA}" presName="node" presStyleLbl="node1" presStyleIdx="8" presStyleCnt="1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5D6EE65-9ACD-499E-8E1D-2387004EA11C}" type="pres">
      <dgm:prSet presAssocID="{E3849388-7589-4BEC-971C-E10EF6B89508}" presName="sibTrans" presStyleLbl="sibTrans1D1" presStyleIdx="8" presStyleCnt="9"/>
      <dgm:spPr/>
      <dgm:t>
        <a:bodyPr/>
        <a:lstStyle/>
        <a:p>
          <a:endParaRPr lang="en-US"/>
        </a:p>
      </dgm:t>
    </dgm:pt>
    <dgm:pt modelId="{18DEEDBA-8C0E-4DF3-847F-6B1B0B3E522A}" type="pres">
      <dgm:prSet presAssocID="{E3849388-7589-4BEC-971C-E10EF6B89508}" presName="connectorText" presStyleLbl="sibTrans1D1" presStyleIdx="8" presStyleCnt="9"/>
      <dgm:spPr/>
      <dgm:t>
        <a:bodyPr/>
        <a:lstStyle/>
        <a:p>
          <a:endParaRPr lang="en-US"/>
        </a:p>
      </dgm:t>
    </dgm:pt>
    <dgm:pt modelId="{796BE3B8-C7B4-44BC-8404-DC93B8499345}" type="pres">
      <dgm:prSet presAssocID="{32822C3A-54B2-4D54-898D-F3B3FEDB1AA3}" presName="node" presStyleLbl="node1" presStyleIdx="9" presStyleCnt="1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966990BD-3503-41E5-AF7B-EB0ECC0C2837}" srcId="{8AF38EAC-E885-4AD0-A3C0-EE41312207AF}" destId="{7F9330E7-6D73-4DB9-93C4-E68E5B47D825}" srcOrd="2" destOrd="0" parTransId="{27A67071-DBB2-42C7-9C28-5BBCA6E74715}" sibTransId="{AF86B59B-470E-4357-9ADB-AFC2315D0342}"/>
    <dgm:cxn modelId="{893917D0-6922-429C-B0B6-564C7365572B}" type="presOf" srcId="{78F1B410-2303-4782-89F5-F6B1E11F8381}" destId="{1B0FEF5A-6044-4588-98FD-DEBC6AD4810C}" srcOrd="1" destOrd="0" presId="urn:microsoft.com/office/officeart/2005/8/layout/bProcess3"/>
    <dgm:cxn modelId="{BD4FE1AA-C0F1-43BB-9745-F1662F09246B}" type="presOf" srcId="{AF86B59B-470E-4357-9ADB-AFC2315D0342}" destId="{8254B0CD-54D9-4BB7-9855-DF28D7F4372E}" srcOrd="1" destOrd="0" presId="urn:microsoft.com/office/officeart/2005/8/layout/bProcess3"/>
    <dgm:cxn modelId="{D4F340B1-8E4C-48C7-B368-D46ECFA449A9}" srcId="{8AF38EAC-E885-4AD0-A3C0-EE41312207AF}" destId="{32822C3A-54B2-4D54-898D-F3B3FEDB1AA3}" srcOrd="9" destOrd="0" parTransId="{3F51AC7C-4615-41B8-BBE5-8AC97D9917F6}" sibTransId="{38A69225-4DEA-4685-B7CA-F20F3EF87716}"/>
    <dgm:cxn modelId="{A4A5FA20-B027-4403-B191-E8376B7FB1FC}" type="presOf" srcId="{7F9330E7-6D73-4DB9-93C4-E68E5B47D825}" destId="{671AFCCC-D99A-466F-9072-7DE1D3CEEF94}" srcOrd="0" destOrd="0" presId="urn:microsoft.com/office/officeart/2005/8/layout/bProcess3"/>
    <dgm:cxn modelId="{EEA39535-7A21-4345-BA38-52A91304023F}" type="presOf" srcId="{654E4C16-312B-423C-AF6D-A02CA6DC7283}" destId="{1F971EDD-5B9E-4A50-B467-34A9FBFAC349}" srcOrd="1" destOrd="0" presId="urn:microsoft.com/office/officeart/2005/8/layout/bProcess3"/>
    <dgm:cxn modelId="{B4A35DFB-DE68-494F-939B-70A6E15928A1}" type="presOf" srcId="{7906E059-EAC6-4AF1-835C-6653FBF531EF}" destId="{238D8EA4-9F77-4682-AD97-C513A90FFB7E}" srcOrd="1" destOrd="0" presId="urn:microsoft.com/office/officeart/2005/8/layout/bProcess3"/>
    <dgm:cxn modelId="{C6C1DAF7-531B-4414-B8D0-D2913A62F661}" type="presOf" srcId="{3CE3B454-C36E-4977-B69F-7345CDE8E9D7}" destId="{A71368B7-1821-4AC0-9BD7-621AAE037ED3}" srcOrd="1" destOrd="0" presId="urn:microsoft.com/office/officeart/2005/8/layout/bProcess3"/>
    <dgm:cxn modelId="{B0D1DB81-760B-4A45-BAE5-C571386E41EA}" type="presOf" srcId="{3CE3B454-C36E-4977-B69F-7345CDE8E9D7}" destId="{079C54B6-BA18-40AF-A301-5F800279F5E6}" srcOrd="0" destOrd="0" presId="urn:microsoft.com/office/officeart/2005/8/layout/bProcess3"/>
    <dgm:cxn modelId="{09FB86C5-A18F-4850-9012-89DEE0A63A4A}" srcId="{8AF38EAC-E885-4AD0-A3C0-EE41312207AF}" destId="{BEDADE37-E7EF-49F2-82EA-9A50B07C3618}" srcOrd="3" destOrd="0" parTransId="{A8AE14DD-9B26-4E00-8ED2-A781A7EB9357}" sibTransId="{611BC041-F115-4A5B-A347-E0F3DA4F73B0}"/>
    <dgm:cxn modelId="{09EF675B-43BE-465C-AE5F-BE7061367904}" srcId="{8AF38EAC-E885-4AD0-A3C0-EE41312207AF}" destId="{4DAC0AB8-111F-4C43-8568-FD7C209FEBD7}" srcOrd="4" destOrd="0" parTransId="{32E9576C-F8D7-4C7F-BE2E-3E6E56F761D3}" sibTransId="{287C120D-E052-4AB5-9873-40389BD73E67}"/>
    <dgm:cxn modelId="{3AE8DD58-C5D5-40D2-A838-170225A93E1F}" type="presOf" srcId="{A7D7E7CA-0E68-4012-9982-8E2CD24F2EE9}" destId="{6149B53E-3526-4127-B751-B48C01077181}" srcOrd="0" destOrd="0" presId="urn:microsoft.com/office/officeart/2005/8/layout/bProcess3"/>
    <dgm:cxn modelId="{BC73F200-254A-4087-8BAE-799F2F11BEDC}" srcId="{8AF38EAC-E885-4AD0-A3C0-EE41312207AF}" destId="{932BD54F-140E-44AA-99DD-52EC07D4BAE8}" srcOrd="1" destOrd="0" parTransId="{A5C5D77B-25B1-4304-81AE-3C7164E441C7}" sibTransId="{78F1B410-2303-4782-89F5-F6B1E11F8381}"/>
    <dgm:cxn modelId="{A72D1245-92F2-428D-8392-348184AB6832}" srcId="{8AF38EAC-E885-4AD0-A3C0-EE41312207AF}" destId="{A7D7E7CA-0E68-4012-9982-8E2CD24F2EE9}" srcOrd="0" destOrd="0" parTransId="{066378C4-490F-4CDA-9727-3D76E9E4F911}" sibTransId="{654E4C16-312B-423C-AF6D-A02CA6DC7283}"/>
    <dgm:cxn modelId="{91366D40-E442-4253-BF5A-5056C604FD42}" srcId="{8AF38EAC-E885-4AD0-A3C0-EE41312207AF}" destId="{68190476-AD86-4ABF-9FBE-A2C4A985C1BA}" srcOrd="8" destOrd="0" parTransId="{234D47A6-151D-4624-B236-27B325E2E1C4}" sibTransId="{E3849388-7589-4BEC-971C-E10EF6B89508}"/>
    <dgm:cxn modelId="{2C9EF6C3-D690-47C4-B337-92AF2698C618}" type="presOf" srcId="{32822C3A-54B2-4D54-898D-F3B3FEDB1AA3}" destId="{796BE3B8-C7B4-44BC-8404-DC93B8499345}" srcOrd="0" destOrd="0" presId="urn:microsoft.com/office/officeart/2005/8/layout/bProcess3"/>
    <dgm:cxn modelId="{C858A465-FB56-478E-830C-7C1C04C0C2F6}" type="presOf" srcId="{2419B076-4930-427D-9657-8AD60C64279F}" destId="{C998BDD4-39B4-45F8-B530-BE2D1EF57BAC}" srcOrd="0" destOrd="0" presId="urn:microsoft.com/office/officeart/2005/8/layout/bProcess3"/>
    <dgm:cxn modelId="{FCAEAEC8-3EBB-41A5-8AF3-1DCEAD0E8381}" srcId="{8AF38EAC-E885-4AD0-A3C0-EE41312207AF}" destId="{2419B076-4930-427D-9657-8AD60C64279F}" srcOrd="7" destOrd="0" parTransId="{CB087900-FC2F-4F7A-BBFE-1695E5F1697F}" sibTransId="{7906E059-EAC6-4AF1-835C-6653FBF531EF}"/>
    <dgm:cxn modelId="{38484AF6-B1E2-4966-9CEA-BB7809D07612}" type="presOf" srcId="{68190476-AD86-4ABF-9FBE-A2C4A985C1BA}" destId="{523011C8-BD7B-40BC-8967-24EA6D6B260D}" srcOrd="0" destOrd="0" presId="urn:microsoft.com/office/officeart/2005/8/layout/bProcess3"/>
    <dgm:cxn modelId="{8D5334B6-C144-4099-90BA-6522E9F20B43}" type="presOf" srcId="{287C120D-E052-4AB5-9873-40389BD73E67}" destId="{83F33717-034E-4C4D-B46F-CECFCDFA59AF}" srcOrd="0" destOrd="0" presId="urn:microsoft.com/office/officeart/2005/8/layout/bProcess3"/>
    <dgm:cxn modelId="{61127BA3-E0D2-4BAE-9D1B-236DB05004A6}" type="presOf" srcId="{932BD54F-140E-44AA-99DD-52EC07D4BAE8}" destId="{87B3B411-AF3C-434F-B6F5-B6C46F17352D}" srcOrd="0" destOrd="0" presId="urn:microsoft.com/office/officeart/2005/8/layout/bProcess3"/>
    <dgm:cxn modelId="{5408A51B-2B60-4595-B36D-3AB7DF7C5839}" type="presOf" srcId="{E3849388-7589-4BEC-971C-E10EF6B89508}" destId="{18DEEDBA-8C0E-4DF3-847F-6B1B0B3E522A}" srcOrd="1" destOrd="0" presId="urn:microsoft.com/office/officeart/2005/8/layout/bProcess3"/>
    <dgm:cxn modelId="{49C3A2EA-4D90-4498-B65B-A414D9A5C501}" type="presOf" srcId="{E3849388-7589-4BEC-971C-E10EF6B89508}" destId="{55D6EE65-9ACD-499E-8E1D-2387004EA11C}" srcOrd="0" destOrd="0" presId="urn:microsoft.com/office/officeart/2005/8/layout/bProcess3"/>
    <dgm:cxn modelId="{8DBF4C68-EBDE-4088-B067-C74DE4CB83FC}" srcId="{8AF38EAC-E885-4AD0-A3C0-EE41312207AF}" destId="{FA30662B-6944-43EF-AD5B-4BC20E2B3804}" srcOrd="5" destOrd="0" parTransId="{EDF64B98-A13C-4BBF-8932-6A205C8E25E0}" sibTransId="{3CE3B454-C36E-4977-B69F-7345CDE8E9D7}"/>
    <dgm:cxn modelId="{EFF4490A-FC1C-4FCA-912F-F969A900FFA3}" type="presOf" srcId="{611BC041-F115-4A5B-A347-E0F3DA4F73B0}" destId="{AEA283A3-4354-466D-BF2C-DA802D7B9FA8}" srcOrd="0" destOrd="0" presId="urn:microsoft.com/office/officeart/2005/8/layout/bProcess3"/>
    <dgm:cxn modelId="{361D4A8F-B971-4969-A6B7-C8E975A4B266}" type="presOf" srcId="{4DAC0AB8-111F-4C43-8568-FD7C209FEBD7}" destId="{F41D6C3D-8618-45D8-AB7B-F28D4C1ADE94}" srcOrd="0" destOrd="0" presId="urn:microsoft.com/office/officeart/2005/8/layout/bProcess3"/>
    <dgm:cxn modelId="{FEA246D9-2999-4215-AFF1-C1A32C974023}" type="presOf" srcId="{78F1B410-2303-4782-89F5-F6B1E11F8381}" destId="{09F0C495-0EAF-443D-8FAB-C308CD6FFF07}" srcOrd="0" destOrd="0" presId="urn:microsoft.com/office/officeart/2005/8/layout/bProcess3"/>
    <dgm:cxn modelId="{AED4EE4B-BA91-4DBF-AB08-6BEF747C353E}" type="presOf" srcId="{654E4C16-312B-423C-AF6D-A02CA6DC7283}" destId="{D7FB318B-54C8-43D8-895C-4E45F0125A82}" srcOrd="0" destOrd="0" presId="urn:microsoft.com/office/officeart/2005/8/layout/bProcess3"/>
    <dgm:cxn modelId="{637DC062-4A18-4291-AE9D-78F9587495EF}" type="presOf" srcId="{AF86B59B-470E-4357-9ADB-AFC2315D0342}" destId="{CC292973-D356-4B1C-AB7F-23AA625F0880}" srcOrd="0" destOrd="0" presId="urn:microsoft.com/office/officeart/2005/8/layout/bProcess3"/>
    <dgm:cxn modelId="{3348D795-C1FA-417F-9A73-15C31AB1276A}" type="presOf" srcId="{BEDADE37-E7EF-49F2-82EA-9A50B07C3618}" destId="{3E9D2CB4-906D-424C-ADB2-3BE946A785B0}" srcOrd="0" destOrd="0" presId="urn:microsoft.com/office/officeart/2005/8/layout/bProcess3"/>
    <dgm:cxn modelId="{C8D38B98-A78D-4E3F-A31E-DB581FC6B72C}" srcId="{8AF38EAC-E885-4AD0-A3C0-EE41312207AF}" destId="{EBF04C1C-47ED-46AC-BFCC-5F45031B4E5E}" srcOrd="6" destOrd="0" parTransId="{3C4572FA-B900-45D3-B969-8EE73433165D}" sibTransId="{B46AF3AB-56DC-4CB3-9389-DABF8AA1F56B}"/>
    <dgm:cxn modelId="{A574488F-DDE0-4DA5-994B-67D2288228A7}" type="presOf" srcId="{8AF38EAC-E885-4AD0-A3C0-EE41312207AF}" destId="{E30B2678-86EB-4FA2-B456-707AAE6E3123}" srcOrd="0" destOrd="0" presId="urn:microsoft.com/office/officeart/2005/8/layout/bProcess3"/>
    <dgm:cxn modelId="{2936DD6C-70A7-4433-886D-112B156C95CC}" type="presOf" srcId="{B46AF3AB-56DC-4CB3-9389-DABF8AA1F56B}" destId="{F789B52B-6481-4281-8BB7-F2DEBEBD2ECD}" srcOrd="1" destOrd="0" presId="urn:microsoft.com/office/officeart/2005/8/layout/bProcess3"/>
    <dgm:cxn modelId="{0DDE7DA8-D497-4953-898A-DA6DC627A064}" type="presOf" srcId="{287C120D-E052-4AB5-9873-40389BD73E67}" destId="{A83E5663-F860-4F48-A03A-A154FC9B1579}" srcOrd="1" destOrd="0" presId="urn:microsoft.com/office/officeart/2005/8/layout/bProcess3"/>
    <dgm:cxn modelId="{B984068C-F928-4FB9-BCF1-31731B43F80B}" type="presOf" srcId="{B46AF3AB-56DC-4CB3-9389-DABF8AA1F56B}" destId="{877E4AFA-395D-423A-A3DC-BA9B13BA5598}" srcOrd="0" destOrd="0" presId="urn:microsoft.com/office/officeart/2005/8/layout/bProcess3"/>
    <dgm:cxn modelId="{EE0C1500-2E85-4516-8B15-35394B2CE430}" type="presOf" srcId="{EBF04C1C-47ED-46AC-BFCC-5F45031B4E5E}" destId="{E1B9E517-2461-4E6D-A87E-F0CD724874EC}" srcOrd="0" destOrd="0" presId="urn:microsoft.com/office/officeart/2005/8/layout/bProcess3"/>
    <dgm:cxn modelId="{D920B578-9BB4-4B10-ADD8-6D03B0376D87}" type="presOf" srcId="{FA30662B-6944-43EF-AD5B-4BC20E2B3804}" destId="{647D36DC-2686-407F-9F48-D32C39C40EFE}" srcOrd="0" destOrd="0" presId="urn:microsoft.com/office/officeart/2005/8/layout/bProcess3"/>
    <dgm:cxn modelId="{E07E8599-649F-4AB6-8005-AD667F931EC9}" type="presOf" srcId="{7906E059-EAC6-4AF1-835C-6653FBF531EF}" destId="{730672CC-6041-41E1-A481-C1E545D04A1B}" srcOrd="0" destOrd="0" presId="urn:microsoft.com/office/officeart/2005/8/layout/bProcess3"/>
    <dgm:cxn modelId="{DDFC1F33-E02D-408E-ADE4-DAB8B0E32AAD}" type="presOf" srcId="{611BC041-F115-4A5B-A347-E0F3DA4F73B0}" destId="{0612EE47-F2E9-4E2E-86EC-881CF03020EA}" srcOrd="1" destOrd="0" presId="urn:microsoft.com/office/officeart/2005/8/layout/bProcess3"/>
    <dgm:cxn modelId="{CDB78053-499D-4CFC-B57C-71107200919B}" type="presParOf" srcId="{E30B2678-86EB-4FA2-B456-707AAE6E3123}" destId="{6149B53E-3526-4127-B751-B48C01077181}" srcOrd="0" destOrd="0" presId="urn:microsoft.com/office/officeart/2005/8/layout/bProcess3"/>
    <dgm:cxn modelId="{BA2462CD-CD41-4168-A03F-DEF272F169C7}" type="presParOf" srcId="{E30B2678-86EB-4FA2-B456-707AAE6E3123}" destId="{D7FB318B-54C8-43D8-895C-4E45F0125A82}" srcOrd="1" destOrd="0" presId="urn:microsoft.com/office/officeart/2005/8/layout/bProcess3"/>
    <dgm:cxn modelId="{ACA53133-CD72-480F-823C-97DB762A23E0}" type="presParOf" srcId="{D7FB318B-54C8-43D8-895C-4E45F0125A82}" destId="{1F971EDD-5B9E-4A50-B467-34A9FBFAC349}" srcOrd="0" destOrd="0" presId="urn:microsoft.com/office/officeart/2005/8/layout/bProcess3"/>
    <dgm:cxn modelId="{13F0F442-71D3-4A78-BE75-52A914A070FC}" type="presParOf" srcId="{E30B2678-86EB-4FA2-B456-707AAE6E3123}" destId="{87B3B411-AF3C-434F-B6F5-B6C46F17352D}" srcOrd="2" destOrd="0" presId="urn:microsoft.com/office/officeart/2005/8/layout/bProcess3"/>
    <dgm:cxn modelId="{A0B93FD9-11EB-4378-AA67-F862C1F4CF72}" type="presParOf" srcId="{E30B2678-86EB-4FA2-B456-707AAE6E3123}" destId="{09F0C495-0EAF-443D-8FAB-C308CD6FFF07}" srcOrd="3" destOrd="0" presId="urn:microsoft.com/office/officeart/2005/8/layout/bProcess3"/>
    <dgm:cxn modelId="{8A53A0BF-65D6-43CE-8BF0-2D0696AE33E9}" type="presParOf" srcId="{09F0C495-0EAF-443D-8FAB-C308CD6FFF07}" destId="{1B0FEF5A-6044-4588-98FD-DEBC6AD4810C}" srcOrd="0" destOrd="0" presId="urn:microsoft.com/office/officeart/2005/8/layout/bProcess3"/>
    <dgm:cxn modelId="{62AC50CC-A062-4542-AD1F-B4FE5E22F017}" type="presParOf" srcId="{E30B2678-86EB-4FA2-B456-707AAE6E3123}" destId="{671AFCCC-D99A-466F-9072-7DE1D3CEEF94}" srcOrd="4" destOrd="0" presId="urn:microsoft.com/office/officeart/2005/8/layout/bProcess3"/>
    <dgm:cxn modelId="{D41C601A-AA45-4C8E-B7BE-65489CFB3E75}" type="presParOf" srcId="{E30B2678-86EB-4FA2-B456-707AAE6E3123}" destId="{CC292973-D356-4B1C-AB7F-23AA625F0880}" srcOrd="5" destOrd="0" presId="urn:microsoft.com/office/officeart/2005/8/layout/bProcess3"/>
    <dgm:cxn modelId="{2E9AEFB6-3740-4F4C-B5D3-10B09589C6A5}" type="presParOf" srcId="{CC292973-D356-4B1C-AB7F-23AA625F0880}" destId="{8254B0CD-54D9-4BB7-9855-DF28D7F4372E}" srcOrd="0" destOrd="0" presId="urn:microsoft.com/office/officeart/2005/8/layout/bProcess3"/>
    <dgm:cxn modelId="{6C43116D-FE9D-4CD3-9126-F0AB3E8D98B5}" type="presParOf" srcId="{E30B2678-86EB-4FA2-B456-707AAE6E3123}" destId="{3E9D2CB4-906D-424C-ADB2-3BE946A785B0}" srcOrd="6" destOrd="0" presId="urn:microsoft.com/office/officeart/2005/8/layout/bProcess3"/>
    <dgm:cxn modelId="{772C530C-8841-43AC-807B-155A518F798F}" type="presParOf" srcId="{E30B2678-86EB-4FA2-B456-707AAE6E3123}" destId="{AEA283A3-4354-466D-BF2C-DA802D7B9FA8}" srcOrd="7" destOrd="0" presId="urn:microsoft.com/office/officeart/2005/8/layout/bProcess3"/>
    <dgm:cxn modelId="{197C5786-F551-499A-A16D-56FED896F651}" type="presParOf" srcId="{AEA283A3-4354-466D-BF2C-DA802D7B9FA8}" destId="{0612EE47-F2E9-4E2E-86EC-881CF03020EA}" srcOrd="0" destOrd="0" presId="urn:microsoft.com/office/officeart/2005/8/layout/bProcess3"/>
    <dgm:cxn modelId="{7AD8D431-8669-4A7B-82AA-41F73AAD6DC9}" type="presParOf" srcId="{E30B2678-86EB-4FA2-B456-707AAE6E3123}" destId="{F41D6C3D-8618-45D8-AB7B-F28D4C1ADE94}" srcOrd="8" destOrd="0" presId="urn:microsoft.com/office/officeart/2005/8/layout/bProcess3"/>
    <dgm:cxn modelId="{FCBEA08A-447E-4885-85BC-4F437DCF5D52}" type="presParOf" srcId="{E30B2678-86EB-4FA2-B456-707AAE6E3123}" destId="{83F33717-034E-4C4D-B46F-CECFCDFA59AF}" srcOrd="9" destOrd="0" presId="urn:microsoft.com/office/officeart/2005/8/layout/bProcess3"/>
    <dgm:cxn modelId="{93E24DAC-44B8-442F-ADFF-EF54D579DEE3}" type="presParOf" srcId="{83F33717-034E-4C4D-B46F-CECFCDFA59AF}" destId="{A83E5663-F860-4F48-A03A-A154FC9B1579}" srcOrd="0" destOrd="0" presId="urn:microsoft.com/office/officeart/2005/8/layout/bProcess3"/>
    <dgm:cxn modelId="{5097437D-ADD4-431D-977B-B5D7ACE526B8}" type="presParOf" srcId="{E30B2678-86EB-4FA2-B456-707AAE6E3123}" destId="{647D36DC-2686-407F-9F48-D32C39C40EFE}" srcOrd="10" destOrd="0" presId="urn:microsoft.com/office/officeart/2005/8/layout/bProcess3"/>
    <dgm:cxn modelId="{8F919A47-70B3-4B44-A509-14E4B5ABB762}" type="presParOf" srcId="{E30B2678-86EB-4FA2-B456-707AAE6E3123}" destId="{079C54B6-BA18-40AF-A301-5F800279F5E6}" srcOrd="11" destOrd="0" presId="urn:microsoft.com/office/officeart/2005/8/layout/bProcess3"/>
    <dgm:cxn modelId="{ED68A85F-1A86-4F13-9443-8C1B3EE13DAB}" type="presParOf" srcId="{079C54B6-BA18-40AF-A301-5F800279F5E6}" destId="{A71368B7-1821-4AC0-9BD7-621AAE037ED3}" srcOrd="0" destOrd="0" presId="urn:microsoft.com/office/officeart/2005/8/layout/bProcess3"/>
    <dgm:cxn modelId="{B6A6A665-D0E4-411F-A0B6-B3906CECEA63}" type="presParOf" srcId="{E30B2678-86EB-4FA2-B456-707AAE6E3123}" destId="{E1B9E517-2461-4E6D-A87E-F0CD724874EC}" srcOrd="12" destOrd="0" presId="urn:microsoft.com/office/officeart/2005/8/layout/bProcess3"/>
    <dgm:cxn modelId="{9844A4FF-5CA2-4EA5-AD8F-8ED643ACE63D}" type="presParOf" srcId="{E30B2678-86EB-4FA2-B456-707AAE6E3123}" destId="{877E4AFA-395D-423A-A3DC-BA9B13BA5598}" srcOrd="13" destOrd="0" presId="urn:microsoft.com/office/officeart/2005/8/layout/bProcess3"/>
    <dgm:cxn modelId="{21C6A7B7-ECB1-4285-8E5A-0E551DBF1044}" type="presParOf" srcId="{877E4AFA-395D-423A-A3DC-BA9B13BA5598}" destId="{F789B52B-6481-4281-8BB7-F2DEBEBD2ECD}" srcOrd="0" destOrd="0" presId="urn:microsoft.com/office/officeart/2005/8/layout/bProcess3"/>
    <dgm:cxn modelId="{F31670C6-E184-4CAB-8224-97D7A1CC013B}" type="presParOf" srcId="{E30B2678-86EB-4FA2-B456-707AAE6E3123}" destId="{C998BDD4-39B4-45F8-B530-BE2D1EF57BAC}" srcOrd="14" destOrd="0" presId="urn:microsoft.com/office/officeart/2005/8/layout/bProcess3"/>
    <dgm:cxn modelId="{A682890D-2586-47D0-A473-C854BA80EA51}" type="presParOf" srcId="{E30B2678-86EB-4FA2-B456-707AAE6E3123}" destId="{730672CC-6041-41E1-A481-C1E545D04A1B}" srcOrd="15" destOrd="0" presId="urn:microsoft.com/office/officeart/2005/8/layout/bProcess3"/>
    <dgm:cxn modelId="{38DC6B15-AF1D-4CF6-A5F6-EE668477F2F8}" type="presParOf" srcId="{730672CC-6041-41E1-A481-C1E545D04A1B}" destId="{238D8EA4-9F77-4682-AD97-C513A90FFB7E}" srcOrd="0" destOrd="0" presId="urn:microsoft.com/office/officeart/2005/8/layout/bProcess3"/>
    <dgm:cxn modelId="{1F62BB00-1EDF-4C38-B519-C17A4856C613}" type="presParOf" srcId="{E30B2678-86EB-4FA2-B456-707AAE6E3123}" destId="{523011C8-BD7B-40BC-8967-24EA6D6B260D}" srcOrd="16" destOrd="0" presId="urn:microsoft.com/office/officeart/2005/8/layout/bProcess3"/>
    <dgm:cxn modelId="{D43DC365-FBDB-4E77-863A-CD655A42A4AA}" type="presParOf" srcId="{E30B2678-86EB-4FA2-B456-707AAE6E3123}" destId="{55D6EE65-9ACD-499E-8E1D-2387004EA11C}" srcOrd="17" destOrd="0" presId="urn:microsoft.com/office/officeart/2005/8/layout/bProcess3"/>
    <dgm:cxn modelId="{D31D1110-CDB1-454F-87DD-8642911976B1}" type="presParOf" srcId="{55D6EE65-9ACD-499E-8E1D-2387004EA11C}" destId="{18DEEDBA-8C0E-4DF3-847F-6B1B0B3E522A}" srcOrd="0" destOrd="0" presId="urn:microsoft.com/office/officeart/2005/8/layout/bProcess3"/>
    <dgm:cxn modelId="{48FBB7CB-B773-41B6-B786-5D15FEAB4D3A}" type="presParOf" srcId="{E30B2678-86EB-4FA2-B456-707AAE6E3123}" destId="{796BE3B8-C7B4-44BC-8404-DC93B8499345}" srcOrd="18" destOrd="0" presId="urn:microsoft.com/office/officeart/2005/8/layout/bProcess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949DCB6-54A7-4F26-9142-32FAA294DDAF}" type="doc">
      <dgm:prSet loTypeId="urn:microsoft.com/office/officeart/2005/8/layout/rings+Icon" loCatId="relationship" qsTypeId="urn:microsoft.com/office/officeart/2005/8/quickstyle/3d1" qsCatId="3D" csTypeId="urn:microsoft.com/office/officeart/2005/8/colors/colorful1" csCatId="colorful" phldr="1"/>
      <dgm:spPr/>
    </dgm:pt>
    <dgm:pt modelId="{A254F7DA-F0A2-4140-91D1-711FECABC783}">
      <dgm:prSet phldrT="[Text]">
        <dgm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en-US" b="1" smtClean="0"/>
            <a:t> Acquisition</a:t>
          </a:r>
          <a:endParaRPr lang="en-US" b="1" dirty="0"/>
        </a:p>
      </dgm:t>
    </dgm:pt>
    <dgm:pt modelId="{D78BC28D-D2CC-4C40-992C-47CD215567C1}" type="parTrans" cxnId="{274391E9-0E0D-4879-8F1C-BBF1A5026B90}">
      <dgm:prSet/>
      <dgm:spPr/>
      <dgm:t>
        <a:bodyPr/>
        <a:lstStyle/>
        <a:p>
          <a:endParaRPr lang="en-US" b="1">
            <a:solidFill>
              <a:schemeClr val="bg1"/>
            </a:solidFill>
          </a:endParaRPr>
        </a:p>
      </dgm:t>
    </dgm:pt>
    <dgm:pt modelId="{64C540D1-1CB3-4493-B327-75CC9CAE5060}" type="sibTrans" cxnId="{274391E9-0E0D-4879-8F1C-BBF1A5026B90}">
      <dgm:prSet/>
      <dgm:spPr/>
      <dgm:t>
        <a:bodyPr/>
        <a:lstStyle/>
        <a:p>
          <a:endParaRPr lang="en-US" b="1">
            <a:solidFill>
              <a:schemeClr val="bg1"/>
            </a:solidFill>
          </a:endParaRPr>
        </a:p>
      </dgm:t>
    </dgm:pt>
    <dgm:pt modelId="{6E50CADE-CE17-4792-B349-D3A861B85235}">
      <dgm:prSet phldrT="[Text]">
        <dgm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en-US" b="1" smtClean="0"/>
            <a:t>Activation</a:t>
          </a:r>
          <a:endParaRPr lang="en-US" b="1" dirty="0"/>
        </a:p>
      </dgm:t>
    </dgm:pt>
    <dgm:pt modelId="{A9F24D33-8848-4AEA-A6B5-6AD590EAB6D4}" type="parTrans" cxnId="{D9C159E3-3A27-4C9E-BBBD-080B671F8D53}">
      <dgm:prSet/>
      <dgm:spPr/>
      <dgm:t>
        <a:bodyPr/>
        <a:lstStyle/>
        <a:p>
          <a:endParaRPr lang="en-US" b="1">
            <a:solidFill>
              <a:schemeClr val="bg1"/>
            </a:solidFill>
          </a:endParaRPr>
        </a:p>
      </dgm:t>
    </dgm:pt>
    <dgm:pt modelId="{3D85101A-1299-451E-8401-FB8F3585061B}" type="sibTrans" cxnId="{D9C159E3-3A27-4C9E-BBBD-080B671F8D53}">
      <dgm:prSet/>
      <dgm:spPr/>
      <dgm:t>
        <a:bodyPr/>
        <a:lstStyle/>
        <a:p>
          <a:endParaRPr lang="en-US" b="1">
            <a:solidFill>
              <a:schemeClr val="bg1"/>
            </a:solidFill>
          </a:endParaRPr>
        </a:p>
      </dgm:t>
    </dgm:pt>
    <dgm:pt modelId="{6474E79E-C16F-46E7-8194-26C76EBCCD6E}">
      <dgm:prSet phldrT="[Text]">
        <dgm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en-US" b="1" smtClean="0"/>
            <a:t>Advocacy</a:t>
          </a:r>
          <a:endParaRPr lang="en-US" b="1" dirty="0"/>
        </a:p>
      </dgm:t>
    </dgm:pt>
    <dgm:pt modelId="{F137F35D-295D-4077-ABA7-4E42F4DE4394}" type="parTrans" cxnId="{A3BEABFB-0E24-4273-A22C-09FB2F5F61B2}">
      <dgm:prSet/>
      <dgm:spPr/>
      <dgm:t>
        <a:bodyPr/>
        <a:lstStyle/>
        <a:p>
          <a:endParaRPr lang="en-US" b="1">
            <a:solidFill>
              <a:schemeClr val="bg1"/>
            </a:solidFill>
          </a:endParaRPr>
        </a:p>
      </dgm:t>
    </dgm:pt>
    <dgm:pt modelId="{56E785F8-208F-4F8F-A550-9A0B2FB9AD82}" type="sibTrans" cxnId="{A3BEABFB-0E24-4273-A22C-09FB2F5F61B2}">
      <dgm:prSet/>
      <dgm:spPr/>
      <dgm:t>
        <a:bodyPr/>
        <a:lstStyle/>
        <a:p>
          <a:endParaRPr lang="en-US" b="1">
            <a:solidFill>
              <a:schemeClr val="bg1"/>
            </a:solidFill>
          </a:endParaRPr>
        </a:p>
      </dgm:t>
    </dgm:pt>
    <dgm:pt modelId="{C30BF93E-E66B-4414-87E4-B3CE6C197D0E}" type="pres">
      <dgm:prSet presAssocID="{F949DCB6-54A7-4F26-9142-32FAA294DDAF}" presName="Name0" presStyleCnt="0">
        <dgm:presLayoutVars>
          <dgm:chMax val="7"/>
          <dgm:dir/>
          <dgm:resizeHandles val="exact"/>
        </dgm:presLayoutVars>
      </dgm:prSet>
      <dgm:spPr/>
    </dgm:pt>
    <dgm:pt modelId="{4450F592-EE87-441D-9520-D718E3F0EBDD}" type="pres">
      <dgm:prSet presAssocID="{F949DCB6-54A7-4F26-9142-32FAA294DDAF}" presName="ellipse1" presStyleLbl="venn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BE77B10-7DB2-4854-A924-BE28D1040B51}" type="pres">
      <dgm:prSet presAssocID="{F949DCB6-54A7-4F26-9142-32FAA294DDAF}" presName="ellipse2" presStyleLbl="venn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6228C7A-B36D-4287-A6EC-2CD120A0FD6D}" type="pres">
      <dgm:prSet presAssocID="{F949DCB6-54A7-4F26-9142-32FAA294DDAF}" presName="ellipse3" presStyleLbl="venn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A3BEABFB-0E24-4273-A22C-09FB2F5F61B2}" srcId="{F949DCB6-54A7-4F26-9142-32FAA294DDAF}" destId="{6474E79E-C16F-46E7-8194-26C76EBCCD6E}" srcOrd="2" destOrd="0" parTransId="{F137F35D-295D-4077-ABA7-4E42F4DE4394}" sibTransId="{56E785F8-208F-4F8F-A550-9A0B2FB9AD82}"/>
    <dgm:cxn modelId="{D9C159E3-3A27-4C9E-BBBD-080B671F8D53}" srcId="{F949DCB6-54A7-4F26-9142-32FAA294DDAF}" destId="{6E50CADE-CE17-4792-B349-D3A861B85235}" srcOrd="1" destOrd="0" parTransId="{A9F24D33-8848-4AEA-A6B5-6AD590EAB6D4}" sibTransId="{3D85101A-1299-451E-8401-FB8F3585061B}"/>
    <dgm:cxn modelId="{54D0FEEE-C165-4C22-BF31-83DDCDAE350B}" type="presOf" srcId="{F949DCB6-54A7-4F26-9142-32FAA294DDAF}" destId="{C30BF93E-E66B-4414-87E4-B3CE6C197D0E}" srcOrd="0" destOrd="0" presId="urn:microsoft.com/office/officeart/2005/8/layout/rings+Icon"/>
    <dgm:cxn modelId="{348A00D8-CDE2-4346-A07D-33E15AC23174}" type="presOf" srcId="{A254F7DA-F0A2-4140-91D1-711FECABC783}" destId="{4450F592-EE87-441D-9520-D718E3F0EBDD}" srcOrd="0" destOrd="0" presId="urn:microsoft.com/office/officeart/2005/8/layout/rings+Icon"/>
    <dgm:cxn modelId="{7B6F335D-48E6-4B8A-AC87-CDE6B1CBAFE4}" type="presOf" srcId="{6E50CADE-CE17-4792-B349-D3A861B85235}" destId="{1BE77B10-7DB2-4854-A924-BE28D1040B51}" srcOrd="0" destOrd="0" presId="urn:microsoft.com/office/officeart/2005/8/layout/rings+Icon"/>
    <dgm:cxn modelId="{286B2771-3F45-42C0-BD56-574A2D5BD3EB}" type="presOf" srcId="{6474E79E-C16F-46E7-8194-26C76EBCCD6E}" destId="{C6228C7A-B36D-4287-A6EC-2CD120A0FD6D}" srcOrd="0" destOrd="0" presId="urn:microsoft.com/office/officeart/2005/8/layout/rings+Icon"/>
    <dgm:cxn modelId="{274391E9-0E0D-4879-8F1C-BBF1A5026B90}" srcId="{F949DCB6-54A7-4F26-9142-32FAA294DDAF}" destId="{A254F7DA-F0A2-4140-91D1-711FECABC783}" srcOrd="0" destOrd="0" parTransId="{D78BC28D-D2CC-4C40-992C-47CD215567C1}" sibTransId="{64C540D1-1CB3-4493-B327-75CC9CAE5060}"/>
    <dgm:cxn modelId="{BBF94039-9978-496F-BEB5-7B3ED6EC5D5D}" type="presParOf" srcId="{C30BF93E-E66B-4414-87E4-B3CE6C197D0E}" destId="{4450F592-EE87-441D-9520-D718E3F0EBDD}" srcOrd="0" destOrd="0" presId="urn:microsoft.com/office/officeart/2005/8/layout/rings+Icon"/>
    <dgm:cxn modelId="{EA7A02CF-AA07-4092-ADAF-2D45079B8163}" type="presParOf" srcId="{C30BF93E-E66B-4414-87E4-B3CE6C197D0E}" destId="{1BE77B10-7DB2-4854-A924-BE28D1040B51}" srcOrd="1" destOrd="0" presId="urn:microsoft.com/office/officeart/2005/8/layout/rings+Icon"/>
    <dgm:cxn modelId="{DF1CFA3A-5793-47A3-B38E-4F196CA3117A}" type="presParOf" srcId="{C30BF93E-E66B-4414-87E4-B3CE6C197D0E}" destId="{C6228C7A-B36D-4287-A6EC-2CD120A0FD6D}" srcOrd="2" destOrd="0" presId="urn:microsoft.com/office/officeart/2005/8/layout/rings+Icon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9248F642-3EC4-4E5E-88B4-F05F4B999E6B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B9DF6B99-A7E0-4AC6-9F9D-51E7F4EE6351}">
      <dgm:prSet phldrT="[Text]"/>
      <dgm:spPr/>
      <dgm:t>
        <a:bodyPr/>
        <a:lstStyle/>
        <a:p>
          <a:r>
            <a:rPr lang="en-US" dirty="0" smtClean="0"/>
            <a:t>Campaign Headquarters</a:t>
          </a:r>
          <a:endParaRPr lang="en-US" dirty="0"/>
        </a:p>
      </dgm:t>
    </dgm:pt>
    <dgm:pt modelId="{B68C0A6F-2C2C-40F8-9953-E0364BE2C13D}" type="parTrans" cxnId="{C1DA19D2-32FF-48AB-A62C-47B878A3D152}">
      <dgm:prSet/>
      <dgm:spPr/>
      <dgm:t>
        <a:bodyPr/>
        <a:lstStyle/>
        <a:p>
          <a:endParaRPr lang="en-US"/>
        </a:p>
      </dgm:t>
    </dgm:pt>
    <dgm:pt modelId="{946C8D97-C4B5-4BBD-8B55-CFCF0BBA9247}" type="sibTrans" cxnId="{C1DA19D2-32FF-48AB-A62C-47B878A3D152}">
      <dgm:prSet/>
      <dgm:spPr/>
      <dgm:t>
        <a:bodyPr/>
        <a:lstStyle/>
        <a:p>
          <a:endParaRPr lang="en-US"/>
        </a:p>
      </dgm:t>
    </dgm:pt>
    <dgm:pt modelId="{D6FD9B5F-3BFD-4E81-B80D-B734DE855E53}">
      <dgm:prSet phldrT="[Text]"/>
      <dgm:spPr/>
      <dgm:t>
        <a:bodyPr/>
        <a:lstStyle/>
        <a:p>
          <a:r>
            <a:rPr lang="en-US" dirty="0" smtClean="0"/>
            <a:t>Regional Headquarters</a:t>
          </a:r>
          <a:endParaRPr lang="en-US" dirty="0"/>
        </a:p>
      </dgm:t>
    </dgm:pt>
    <dgm:pt modelId="{8F39866B-A284-4E94-9B4A-A2C7F5F22C54}" type="parTrans" cxnId="{AC2F2ED1-8EDE-4A76-82B2-50460831D3CA}">
      <dgm:prSet/>
      <dgm:spPr/>
      <dgm:t>
        <a:bodyPr/>
        <a:lstStyle/>
        <a:p>
          <a:endParaRPr lang="en-US"/>
        </a:p>
      </dgm:t>
    </dgm:pt>
    <dgm:pt modelId="{DF012597-F3A6-449A-8D24-A1A649B4D6E8}" type="sibTrans" cxnId="{AC2F2ED1-8EDE-4A76-82B2-50460831D3CA}">
      <dgm:prSet/>
      <dgm:spPr/>
      <dgm:t>
        <a:bodyPr/>
        <a:lstStyle/>
        <a:p>
          <a:endParaRPr lang="en-US"/>
        </a:p>
      </dgm:t>
    </dgm:pt>
    <dgm:pt modelId="{1D396A3D-FCA6-4213-A6D7-A1F4F5384E2F}">
      <dgm:prSet phldrT="[Text]"/>
      <dgm:spPr/>
      <dgm:t>
        <a:bodyPr/>
        <a:lstStyle/>
        <a:p>
          <a:r>
            <a:rPr lang="en-US" dirty="0" smtClean="0"/>
            <a:t>Volunteer Teams</a:t>
          </a:r>
          <a:endParaRPr lang="en-US" dirty="0"/>
        </a:p>
      </dgm:t>
    </dgm:pt>
    <dgm:pt modelId="{07DE7EF2-08A7-45CD-AD6F-7940CDB3EEB2}" type="parTrans" cxnId="{3386DEFC-FDA0-4F4F-A77F-433F0AC608C2}">
      <dgm:prSet/>
      <dgm:spPr/>
      <dgm:t>
        <a:bodyPr/>
        <a:lstStyle/>
        <a:p>
          <a:endParaRPr lang="en-US"/>
        </a:p>
      </dgm:t>
    </dgm:pt>
    <dgm:pt modelId="{3F5D2FEA-5702-4B03-8FAA-39E2276F9F70}" type="sibTrans" cxnId="{3386DEFC-FDA0-4F4F-A77F-433F0AC608C2}">
      <dgm:prSet/>
      <dgm:spPr/>
      <dgm:t>
        <a:bodyPr/>
        <a:lstStyle/>
        <a:p>
          <a:endParaRPr lang="en-US"/>
        </a:p>
      </dgm:t>
    </dgm:pt>
    <dgm:pt modelId="{F5A46F04-2392-448D-B843-68F564DCE147}">
      <dgm:prSet phldrT="[Text]"/>
      <dgm:spPr/>
      <dgm:t>
        <a:bodyPr/>
        <a:lstStyle/>
        <a:p>
          <a:r>
            <a:rPr lang="en-US" dirty="0" smtClean="0"/>
            <a:t>Data Analyst</a:t>
          </a:r>
          <a:endParaRPr lang="en-US" dirty="0"/>
        </a:p>
      </dgm:t>
    </dgm:pt>
    <dgm:pt modelId="{CEDD90C3-E7D7-4839-90AC-EA585D95C713}" type="parTrans" cxnId="{5A8D551B-C1D0-47B3-A138-45FE97C1E4B9}">
      <dgm:prSet/>
      <dgm:spPr/>
      <dgm:t>
        <a:bodyPr/>
        <a:lstStyle/>
        <a:p>
          <a:endParaRPr lang="en-US"/>
        </a:p>
      </dgm:t>
    </dgm:pt>
    <dgm:pt modelId="{3ADDE32A-2637-42DD-AFED-300463D8031D}" type="sibTrans" cxnId="{5A8D551B-C1D0-47B3-A138-45FE97C1E4B9}">
      <dgm:prSet/>
      <dgm:spPr/>
      <dgm:t>
        <a:bodyPr/>
        <a:lstStyle/>
        <a:p>
          <a:endParaRPr lang="en-US"/>
        </a:p>
      </dgm:t>
    </dgm:pt>
    <dgm:pt modelId="{9026C860-7457-4C41-974F-297ADAF06395}">
      <dgm:prSet phldrT="[Text]"/>
      <dgm:spPr/>
      <dgm:t>
        <a:bodyPr/>
        <a:lstStyle/>
        <a:p>
          <a:r>
            <a:rPr lang="en-US" dirty="0" smtClean="0"/>
            <a:t>Social Media Director</a:t>
          </a:r>
          <a:endParaRPr lang="en-US" dirty="0"/>
        </a:p>
      </dgm:t>
    </dgm:pt>
    <dgm:pt modelId="{9472D07F-145C-4DF8-9A17-8CE6E43FF102}" type="parTrans" cxnId="{185DFBBC-F385-481D-ACA3-06F855A63EFF}">
      <dgm:prSet/>
      <dgm:spPr/>
      <dgm:t>
        <a:bodyPr/>
        <a:lstStyle/>
        <a:p>
          <a:endParaRPr lang="en-US"/>
        </a:p>
      </dgm:t>
    </dgm:pt>
    <dgm:pt modelId="{C5C01C44-18D9-49A5-8379-E39C66BCF91D}" type="sibTrans" cxnId="{185DFBBC-F385-481D-ACA3-06F855A63EFF}">
      <dgm:prSet/>
      <dgm:spPr/>
      <dgm:t>
        <a:bodyPr/>
        <a:lstStyle/>
        <a:p>
          <a:endParaRPr lang="en-US"/>
        </a:p>
      </dgm:t>
    </dgm:pt>
    <dgm:pt modelId="{8A9DEFA5-C96A-4CF3-AFCE-7D3A9C483785}" type="pres">
      <dgm:prSet presAssocID="{9248F642-3EC4-4E5E-88B4-F05F4B999E6B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0F04DAB1-0FAE-4F9E-9D1E-3B41401946C7}" type="pres">
      <dgm:prSet presAssocID="{B9DF6B99-A7E0-4AC6-9F9D-51E7F4EE6351}" presName="hierRoot1" presStyleCnt="0">
        <dgm:presLayoutVars>
          <dgm:hierBranch val="init"/>
        </dgm:presLayoutVars>
      </dgm:prSet>
      <dgm:spPr/>
    </dgm:pt>
    <dgm:pt modelId="{990E2745-4767-422D-A7B5-26FE9389C883}" type="pres">
      <dgm:prSet presAssocID="{B9DF6B99-A7E0-4AC6-9F9D-51E7F4EE6351}" presName="rootComposite1" presStyleCnt="0"/>
      <dgm:spPr/>
    </dgm:pt>
    <dgm:pt modelId="{6BA08727-CB76-4B58-B8A0-569B2CFA7DB8}" type="pres">
      <dgm:prSet presAssocID="{B9DF6B99-A7E0-4AC6-9F9D-51E7F4EE6351}" presName="rootText1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A70D6B84-6952-431E-BCD7-1CDE09E58221}" type="pres">
      <dgm:prSet presAssocID="{B9DF6B99-A7E0-4AC6-9F9D-51E7F4EE6351}" presName="rootConnector1" presStyleLbl="node1" presStyleIdx="0" presStyleCnt="0"/>
      <dgm:spPr/>
      <dgm:t>
        <a:bodyPr/>
        <a:lstStyle/>
        <a:p>
          <a:endParaRPr lang="en-US"/>
        </a:p>
      </dgm:t>
    </dgm:pt>
    <dgm:pt modelId="{AC098072-00AA-4FDF-A483-FEC6C9E568D7}" type="pres">
      <dgm:prSet presAssocID="{B9DF6B99-A7E0-4AC6-9F9D-51E7F4EE6351}" presName="hierChild2" presStyleCnt="0"/>
      <dgm:spPr/>
    </dgm:pt>
    <dgm:pt modelId="{E4B9D700-17D2-45DF-9ECA-35C98E6B9AAE}" type="pres">
      <dgm:prSet presAssocID="{8F39866B-A284-4E94-9B4A-A2C7F5F22C54}" presName="Name37" presStyleLbl="parChTrans1D2" presStyleIdx="0" presStyleCnt="1"/>
      <dgm:spPr/>
      <dgm:t>
        <a:bodyPr/>
        <a:lstStyle/>
        <a:p>
          <a:endParaRPr lang="en-US"/>
        </a:p>
      </dgm:t>
    </dgm:pt>
    <dgm:pt modelId="{727430C8-C486-4A2D-92C9-02A54F341916}" type="pres">
      <dgm:prSet presAssocID="{D6FD9B5F-3BFD-4E81-B80D-B734DE855E53}" presName="hierRoot2" presStyleCnt="0">
        <dgm:presLayoutVars>
          <dgm:hierBranch val="init"/>
        </dgm:presLayoutVars>
      </dgm:prSet>
      <dgm:spPr/>
    </dgm:pt>
    <dgm:pt modelId="{4670F069-77E7-412C-A46E-73004056E01D}" type="pres">
      <dgm:prSet presAssocID="{D6FD9B5F-3BFD-4E81-B80D-B734DE855E53}" presName="rootComposite" presStyleCnt="0"/>
      <dgm:spPr/>
    </dgm:pt>
    <dgm:pt modelId="{BFDCB46E-EF00-4242-BFFE-1C611498726C}" type="pres">
      <dgm:prSet presAssocID="{D6FD9B5F-3BFD-4E81-B80D-B734DE855E53}" presName="rootText" presStyleLbl="node2" presStyleIdx="0" presStyleCnt="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69CE1453-5545-4C6D-9F6B-BCF1E346A484}" type="pres">
      <dgm:prSet presAssocID="{D6FD9B5F-3BFD-4E81-B80D-B734DE855E53}" presName="rootConnector" presStyleLbl="node2" presStyleIdx="0" presStyleCnt="1"/>
      <dgm:spPr/>
      <dgm:t>
        <a:bodyPr/>
        <a:lstStyle/>
        <a:p>
          <a:endParaRPr lang="en-US"/>
        </a:p>
      </dgm:t>
    </dgm:pt>
    <dgm:pt modelId="{456312D8-A3B6-4D8D-98E7-8118BFA7272D}" type="pres">
      <dgm:prSet presAssocID="{D6FD9B5F-3BFD-4E81-B80D-B734DE855E53}" presName="hierChild4" presStyleCnt="0"/>
      <dgm:spPr/>
    </dgm:pt>
    <dgm:pt modelId="{BD3725E3-CC7C-4F53-86AA-478019AE169F}" type="pres">
      <dgm:prSet presAssocID="{07DE7EF2-08A7-45CD-AD6F-7940CDB3EEB2}" presName="Name37" presStyleLbl="parChTrans1D3" presStyleIdx="0" presStyleCnt="3"/>
      <dgm:spPr/>
      <dgm:t>
        <a:bodyPr/>
        <a:lstStyle/>
        <a:p>
          <a:endParaRPr lang="en-US"/>
        </a:p>
      </dgm:t>
    </dgm:pt>
    <dgm:pt modelId="{F71B82C4-EE3E-4507-8409-3F2BA9F8CBC2}" type="pres">
      <dgm:prSet presAssocID="{1D396A3D-FCA6-4213-A6D7-A1F4F5384E2F}" presName="hierRoot2" presStyleCnt="0">
        <dgm:presLayoutVars>
          <dgm:hierBranch val="init"/>
        </dgm:presLayoutVars>
      </dgm:prSet>
      <dgm:spPr/>
    </dgm:pt>
    <dgm:pt modelId="{D2F69028-64AB-4356-BA1B-15C3004C7602}" type="pres">
      <dgm:prSet presAssocID="{1D396A3D-FCA6-4213-A6D7-A1F4F5384E2F}" presName="rootComposite" presStyleCnt="0"/>
      <dgm:spPr/>
    </dgm:pt>
    <dgm:pt modelId="{11A283BC-174A-4062-8818-25D6DADC048A}" type="pres">
      <dgm:prSet presAssocID="{1D396A3D-FCA6-4213-A6D7-A1F4F5384E2F}" presName="rootText" presStyleLbl="node3" presStyleIdx="0" presStyleCnt="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1D966295-41CD-4DE2-8CFD-7E1DBA20FB16}" type="pres">
      <dgm:prSet presAssocID="{1D396A3D-FCA6-4213-A6D7-A1F4F5384E2F}" presName="rootConnector" presStyleLbl="node3" presStyleIdx="0" presStyleCnt="3"/>
      <dgm:spPr/>
      <dgm:t>
        <a:bodyPr/>
        <a:lstStyle/>
        <a:p>
          <a:endParaRPr lang="en-US"/>
        </a:p>
      </dgm:t>
    </dgm:pt>
    <dgm:pt modelId="{2B14AD83-4A0C-461B-94D5-4B0D2E7EC893}" type="pres">
      <dgm:prSet presAssocID="{1D396A3D-FCA6-4213-A6D7-A1F4F5384E2F}" presName="hierChild4" presStyleCnt="0"/>
      <dgm:spPr/>
    </dgm:pt>
    <dgm:pt modelId="{5236E319-BD5F-4227-941A-E5D83A33405D}" type="pres">
      <dgm:prSet presAssocID="{1D396A3D-FCA6-4213-A6D7-A1F4F5384E2F}" presName="hierChild5" presStyleCnt="0"/>
      <dgm:spPr/>
    </dgm:pt>
    <dgm:pt modelId="{650C33A1-4632-4363-9F7B-965C65A5910A}" type="pres">
      <dgm:prSet presAssocID="{CEDD90C3-E7D7-4839-90AC-EA585D95C713}" presName="Name37" presStyleLbl="parChTrans1D3" presStyleIdx="1" presStyleCnt="3"/>
      <dgm:spPr/>
      <dgm:t>
        <a:bodyPr/>
        <a:lstStyle/>
        <a:p>
          <a:endParaRPr lang="en-US"/>
        </a:p>
      </dgm:t>
    </dgm:pt>
    <dgm:pt modelId="{D3A3F538-D0C9-44CD-AC4D-79C665842B2E}" type="pres">
      <dgm:prSet presAssocID="{F5A46F04-2392-448D-B843-68F564DCE147}" presName="hierRoot2" presStyleCnt="0">
        <dgm:presLayoutVars>
          <dgm:hierBranch val="init"/>
        </dgm:presLayoutVars>
      </dgm:prSet>
      <dgm:spPr/>
    </dgm:pt>
    <dgm:pt modelId="{3646BD9F-852E-432E-97D8-31FD91C98882}" type="pres">
      <dgm:prSet presAssocID="{F5A46F04-2392-448D-B843-68F564DCE147}" presName="rootComposite" presStyleCnt="0"/>
      <dgm:spPr/>
    </dgm:pt>
    <dgm:pt modelId="{57FD00D5-059D-4C86-8CB0-F181EE6E088A}" type="pres">
      <dgm:prSet presAssocID="{F5A46F04-2392-448D-B843-68F564DCE147}" presName="rootText" presStyleLbl="node3" presStyleIdx="1" presStyleCnt="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517157D1-38E3-45D5-80F8-309825489452}" type="pres">
      <dgm:prSet presAssocID="{F5A46F04-2392-448D-B843-68F564DCE147}" presName="rootConnector" presStyleLbl="node3" presStyleIdx="1" presStyleCnt="3"/>
      <dgm:spPr/>
      <dgm:t>
        <a:bodyPr/>
        <a:lstStyle/>
        <a:p>
          <a:endParaRPr lang="en-US"/>
        </a:p>
      </dgm:t>
    </dgm:pt>
    <dgm:pt modelId="{DB157E74-77EF-4D08-A92D-B2A26D69F3D0}" type="pres">
      <dgm:prSet presAssocID="{F5A46F04-2392-448D-B843-68F564DCE147}" presName="hierChild4" presStyleCnt="0"/>
      <dgm:spPr/>
    </dgm:pt>
    <dgm:pt modelId="{96A97A67-864E-49B0-98B1-C32361282D18}" type="pres">
      <dgm:prSet presAssocID="{F5A46F04-2392-448D-B843-68F564DCE147}" presName="hierChild5" presStyleCnt="0"/>
      <dgm:spPr/>
    </dgm:pt>
    <dgm:pt modelId="{FBD61B14-3B38-47EB-A942-4AC34B022A83}" type="pres">
      <dgm:prSet presAssocID="{9472D07F-145C-4DF8-9A17-8CE6E43FF102}" presName="Name37" presStyleLbl="parChTrans1D3" presStyleIdx="2" presStyleCnt="3"/>
      <dgm:spPr/>
      <dgm:t>
        <a:bodyPr/>
        <a:lstStyle/>
        <a:p>
          <a:endParaRPr lang="en-US"/>
        </a:p>
      </dgm:t>
    </dgm:pt>
    <dgm:pt modelId="{875C32C5-1E3A-46DC-921F-152D995FBCFD}" type="pres">
      <dgm:prSet presAssocID="{9026C860-7457-4C41-974F-297ADAF06395}" presName="hierRoot2" presStyleCnt="0">
        <dgm:presLayoutVars>
          <dgm:hierBranch val="init"/>
        </dgm:presLayoutVars>
      </dgm:prSet>
      <dgm:spPr/>
    </dgm:pt>
    <dgm:pt modelId="{3C82717D-2402-48D4-9619-689D4BAE5E9F}" type="pres">
      <dgm:prSet presAssocID="{9026C860-7457-4C41-974F-297ADAF06395}" presName="rootComposite" presStyleCnt="0"/>
      <dgm:spPr/>
    </dgm:pt>
    <dgm:pt modelId="{24CCCD3C-388F-4844-9F65-F4AA8F6A23C9}" type="pres">
      <dgm:prSet presAssocID="{9026C860-7457-4C41-974F-297ADAF06395}" presName="rootText" presStyleLbl="node3" presStyleIdx="2" presStyleCnt="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1CA12389-E39C-49B0-BA15-51EC789AD629}" type="pres">
      <dgm:prSet presAssocID="{9026C860-7457-4C41-974F-297ADAF06395}" presName="rootConnector" presStyleLbl="node3" presStyleIdx="2" presStyleCnt="3"/>
      <dgm:spPr/>
      <dgm:t>
        <a:bodyPr/>
        <a:lstStyle/>
        <a:p>
          <a:endParaRPr lang="en-US"/>
        </a:p>
      </dgm:t>
    </dgm:pt>
    <dgm:pt modelId="{5E920D2B-640A-45C8-B7FE-6357ACAF674F}" type="pres">
      <dgm:prSet presAssocID="{9026C860-7457-4C41-974F-297ADAF06395}" presName="hierChild4" presStyleCnt="0"/>
      <dgm:spPr/>
    </dgm:pt>
    <dgm:pt modelId="{2C90BA3E-738E-4DD4-99D5-B31EE9FFC430}" type="pres">
      <dgm:prSet presAssocID="{9026C860-7457-4C41-974F-297ADAF06395}" presName="hierChild5" presStyleCnt="0"/>
      <dgm:spPr/>
    </dgm:pt>
    <dgm:pt modelId="{19AAC1E0-04F3-4903-96E3-D69D09E87533}" type="pres">
      <dgm:prSet presAssocID="{D6FD9B5F-3BFD-4E81-B80D-B734DE855E53}" presName="hierChild5" presStyleCnt="0"/>
      <dgm:spPr/>
    </dgm:pt>
    <dgm:pt modelId="{205D3CB7-7129-426D-912C-CD1F788DDAF6}" type="pres">
      <dgm:prSet presAssocID="{B9DF6B99-A7E0-4AC6-9F9D-51E7F4EE6351}" presName="hierChild3" presStyleCnt="0"/>
      <dgm:spPr/>
    </dgm:pt>
  </dgm:ptLst>
  <dgm:cxnLst>
    <dgm:cxn modelId="{7016B27F-C2F9-4E99-80CE-1C6DF1DDD18F}" type="presOf" srcId="{F5A46F04-2392-448D-B843-68F564DCE147}" destId="{517157D1-38E3-45D5-80F8-309825489452}" srcOrd="1" destOrd="0" presId="urn:microsoft.com/office/officeart/2005/8/layout/orgChart1"/>
    <dgm:cxn modelId="{7866F6C0-E7C6-408E-920A-7455B52150EA}" type="presOf" srcId="{9248F642-3EC4-4E5E-88B4-F05F4B999E6B}" destId="{8A9DEFA5-C96A-4CF3-AFCE-7D3A9C483785}" srcOrd="0" destOrd="0" presId="urn:microsoft.com/office/officeart/2005/8/layout/orgChart1"/>
    <dgm:cxn modelId="{0CE5B661-CE98-4FAA-814F-3CBFADC7C036}" type="presOf" srcId="{07DE7EF2-08A7-45CD-AD6F-7940CDB3EEB2}" destId="{BD3725E3-CC7C-4F53-86AA-478019AE169F}" srcOrd="0" destOrd="0" presId="urn:microsoft.com/office/officeart/2005/8/layout/orgChart1"/>
    <dgm:cxn modelId="{E32EC98F-459F-4496-BFD2-9C3D9110C672}" type="presOf" srcId="{D6FD9B5F-3BFD-4E81-B80D-B734DE855E53}" destId="{BFDCB46E-EF00-4242-BFFE-1C611498726C}" srcOrd="0" destOrd="0" presId="urn:microsoft.com/office/officeart/2005/8/layout/orgChart1"/>
    <dgm:cxn modelId="{F9D22DBA-A82A-49BD-AF09-CAB653E69E2A}" type="presOf" srcId="{B9DF6B99-A7E0-4AC6-9F9D-51E7F4EE6351}" destId="{A70D6B84-6952-431E-BCD7-1CDE09E58221}" srcOrd="1" destOrd="0" presId="urn:microsoft.com/office/officeart/2005/8/layout/orgChart1"/>
    <dgm:cxn modelId="{5AC32AD2-D70C-4AEE-8A11-1EB25CA2B319}" type="presOf" srcId="{8F39866B-A284-4E94-9B4A-A2C7F5F22C54}" destId="{E4B9D700-17D2-45DF-9ECA-35C98E6B9AAE}" srcOrd="0" destOrd="0" presId="urn:microsoft.com/office/officeart/2005/8/layout/orgChart1"/>
    <dgm:cxn modelId="{185DFBBC-F385-481D-ACA3-06F855A63EFF}" srcId="{D6FD9B5F-3BFD-4E81-B80D-B734DE855E53}" destId="{9026C860-7457-4C41-974F-297ADAF06395}" srcOrd="2" destOrd="0" parTransId="{9472D07F-145C-4DF8-9A17-8CE6E43FF102}" sibTransId="{C5C01C44-18D9-49A5-8379-E39C66BCF91D}"/>
    <dgm:cxn modelId="{AC2F2ED1-8EDE-4A76-82B2-50460831D3CA}" srcId="{B9DF6B99-A7E0-4AC6-9F9D-51E7F4EE6351}" destId="{D6FD9B5F-3BFD-4E81-B80D-B734DE855E53}" srcOrd="0" destOrd="0" parTransId="{8F39866B-A284-4E94-9B4A-A2C7F5F22C54}" sibTransId="{DF012597-F3A6-449A-8D24-A1A649B4D6E8}"/>
    <dgm:cxn modelId="{3386DEFC-FDA0-4F4F-A77F-433F0AC608C2}" srcId="{D6FD9B5F-3BFD-4E81-B80D-B734DE855E53}" destId="{1D396A3D-FCA6-4213-A6D7-A1F4F5384E2F}" srcOrd="0" destOrd="0" parTransId="{07DE7EF2-08A7-45CD-AD6F-7940CDB3EEB2}" sibTransId="{3F5D2FEA-5702-4B03-8FAA-39E2276F9F70}"/>
    <dgm:cxn modelId="{79B343ED-8DD8-4F70-9F6C-51B3D94246AB}" type="presOf" srcId="{9026C860-7457-4C41-974F-297ADAF06395}" destId="{1CA12389-E39C-49B0-BA15-51EC789AD629}" srcOrd="1" destOrd="0" presId="urn:microsoft.com/office/officeart/2005/8/layout/orgChart1"/>
    <dgm:cxn modelId="{5A8D551B-C1D0-47B3-A138-45FE97C1E4B9}" srcId="{D6FD9B5F-3BFD-4E81-B80D-B734DE855E53}" destId="{F5A46F04-2392-448D-B843-68F564DCE147}" srcOrd="1" destOrd="0" parTransId="{CEDD90C3-E7D7-4839-90AC-EA585D95C713}" sibTransId="{3ADDE32A-2637-42DD-AFED-300463D8031D}"/>
    <dgm:cxn modelId="{36DB0A8C-DDC5-429C-84F6-63C10604095A}" type="presOf" srcId="{F5A46F04-2392-448D-B843-68F564DCE147}" destId="{57FD00D5-059D-4C86-8CB0-F181EE6E088A}" srcOrd="0" destOrd="0" presId="urn:microsoft.com/office/officeart/2005/8/layout/orgChart1"/>
    <dgm:cxn modelId="{FB099E16-92DF-4FC4-A421-53DC0F67DF4F}" type="presOf" srcId="{1D396A3D-FCA6-4213-A6D7-A1F4F5384E2F}" destId="{1D966295-41CD-4DE2-8CFD-7E1DBA20FB16}" srcOrd="1" destOrd="0" presId="urn:microsoft.com/office/officeart/2005/8/layout/orgChart1"/>
    <dgm:cxn modelId="{A14CCED0-0CB1-4AE1-97EE-8D4606312084}" type="presOf" srcId="{CEDD90C3-E7D7-4839-90AC-EA585D95C713}" destId="{650C33A1-4632-4363-9F7B-965C65A5910A}" srcOrd="0" destOrd="0" presId="urn:microsoft.com/office/officeart/2005/8/layout/orgChart1"/>
    <dgm:cxn modelId="{D1D0DE7D-FCB8-41D8-AEC1-CEBFBCAAE54F}" type="presOf" srcId="{D6FD9B5F-3BFD-4E81-B80D-B734DE855E53}" destId="{69CE1453-5545-4C6D-9F6B-BCF1E346A484}" srcOrd="1" destOrd="0" presId="urn:microsoft.com/office/officeart/2005/8/layout/orgChart1"/>
    <dgm:cxn modelId="{42EF73DB-AFF9-4125-B029-B87568F68E5A}" type="presOf" srcId="{B9DF6B99-A7E0-4AC6-9F9D-51E7F4EE6351}" destId="{6BA08727-CB76-4B58-B8A0-569B2CFA7DB8}" srcOrd="0" destOrd="0" presId="urn:microsoft.com/office/officeart/2005/8/layout/orgChart1"/>
    <dgm:cxn modelId="{6ADF04A5-9DD2-4030-8EE9-6539ECE450B7}" type="presOf" srcId="{9026C860-7457-4C41-974F-297ADAF06395}" destId="{24CCCD3C-388F-4844-9F65-F4AA8F6A23C9}" srcOrd="0" destOrd="0" presId="urn:microsoft.com/office/officeart/2005/8/layout/orgChart1"/>
    <dgm:cxn modelId="{FBCCE873-0266-410E-BDAB-480789CCA57C}" type="presOf" srcId="{9472D07F-145C-4DF8-9A17-8CE6E43FF102}" destId="{FBD61B14-3B38-47EB-A942-4AC34B022A83}" srcOrd="0" destOrd="0" presId="urn:microsoft.com/office/officeart/2005/8/layout/orgChart1"/>
    <dgm:cxn modelId="{DEAEA209-41C8-44E3-A103-27A40023DE67}" type="presOf" srcId="{1D396A3D-FCA6-4213-A6D7-A1F4F5384E2F}" destId="{11A283BC-174A-4062-8818-25D6DADC048A}" srcOrd="0" destOrd="0" presId="urn:microsoft.com/office/officeart/2005/8/layout/orgChart1"/>
    <dgm:cxn modelId="{C1DA19D2-32FF-48AB-A62C-47B878A3D152}" srcId="{9248F642-3EC4-4E5E-88B4-F05F4B999E6B}" destId="{B9DF6B99-A7E0-4AC6-9F9D-51E7F4EE6351}" srcOrd="0" destOrd="0" parTransId="{B68C0A6F-2C2C-40F8-9953-E0364BE2C13D}" sibTransId="{946C8D97-C4B5-4BBD-8B55-CFCF0BBA9247}"/>
    <dgm:cxn modelId="{9FCD5C54-241B-40CB-B5F5-A9002EA8AC0B}" type="presParOf" srcId="{8A9DEFA5-C96A-4CF3-AFCE-7D3A9C483785}" destId="{0F04DAB1-0FAE-4F9E-9D1E-3B41401946C7}" srcOrd="0" destOrd="0" presId="urn:microsoft.com/office/officeart/2005/8/layout/orgChart1"/>
    <dgm:cxn modelId="{7004F8D7-D747-479A-B1A5-1775903B2B1C}" type="presParOf" srcId="{0F04DAB1-0FAE-4F9E-9D1E-3B41401946C7}" destId="{990E2745-4767-422D-A7B5-26FE9389C883}" srcOrd="0" destOrd="0" presId="urn:microsoft.com/office/officeart/2005/8/layout/orgChart1"/>
    <dgm:cxn modelId="{C72BCF19-684D-40CA-8B3E-6C7453F9F248}" type="presParOf" srcId="{990E2745-4767-422D-A7B5-26FE9389C883}" destId="{6BA08727-CB76-4B58-B8A0-569B2CFA7DB8}" srcOrd="0" destOrd="0" presId="urn:microsoft.com/office/officeart/2005/8/layout/orgChart1"/>
    <dgm:cxn modelId="{FA7668F5-77A2-4B5C-B542-8B9E9EB8A324}" type="presParOf" srcId="{990E2745-4767-422D-A7B5-26FE9389C883}" destId="{A70D6B84-6952-431E-BCD7-1CDE09E58221}" srcOrd="1" destOrd="0" presId="urn:microsoft.com/office/officeart/2005/8/layout/orgChart1"/>
    <dgm:cxn modelId="{30FB687F-EF3D-4392-B354-D62E498E95D9}" type="presParOf" srcId="{0F04DAB1-0FAE-4F9E-9D1E-3B41401946C7}" destId="{AC098072-00AA-4FDF-A483-FEC6C9E568D7}" srcOrd="1" destOrd="0" presId="urn:microsoft.com/office/officeart/2005/8/layout/orgChart1"/>
    <dgm:cxn modelId="{0121039F-099B-4D89-BEE5-0F6EDEF0081B}" type="presParOf" srcId="{AC098072-00AA-4FDF-A483-FEC6C9E568D7}" destId="{E4B9D700-17D2-45DF-9ECA-35C98E6B9AAE}" srcOrd="0" destOrd="0" presId="urn:microsoft.com/office/officeart/2005/8/layout/orgChart1"/>
    <dgm:cxn modelId="{D4A435F3-DC76-4192-ABF1-B1930EF40B28}" type="presParOf" srcId="{AC098072-00AA-4FDF-A483-FEC6C9E568D7}" destId="{727430C8-C486-4A2D-92C9-02A54F341916}" srcOrd="1" destOrd="0" presId="urn:microsoft.com/office/officeart/2005/8/layout/orgChart1"/>
    <dgm:cxn modelId="{943BEB21-A68E-4E35-A531-5012F03E668A}" type="presParOf" srcId="{727430C8-C486-4A2D-92C9-02A54F341916}" destId="{4670F069-77E7-412C-A46E-73004056E01D}" srcOrd="0" destOrd="0" presId="urn:microsoft.com/office/officeart/2005/8/layout/orgChart1"/>
    <dgm:cxn modelId="{9D86FF7F-F736-40D9-95CB-1A02AB106521}" type="presParOf" srcId="{4670F069-77E7-412C-A46E-73004056E01D}" destId="{BFDCB46E-EF00-4242-BFFE-1C611498726C}" srcOrd="0" destOrd="0" presId="urn:microsoft.com/office/officeart/2005/8/layout/orgChart1"/>
    <dgm:cxn modelId="{1DEF868B-4B22-4735-96E8-D49D337D1051}" type="presParOf" srcId="{4670F069-77E7-412C-A46E-73004056E01D}" destId="{69CE1453-5545-4C6D-9F6B-BCF1E346A484}" srcOrd="1" destOrd="0" presId="urn:microsoft.com/office/officeart/2005/8/layout/orgChart1"/>
    <dgm:cxn modelId="{5C51A5BC-728D-4BB6-B61A-964482D2E95E}" type="presParOf" srcId="{727430C8-C486-4A2D-92C9-02A54F341916}" destId="{456312D8-A3B6-4D8D-98E7-8118BFA7272D}" srcOrd="1" destOrd="0" presId="urn:microsoft.com/office/officeart/2005/8/layout/orgChart1"/>
    <dgm:cxn modelId="{313DC239-B729-4644-9C1B-8718653CEA7D}" type="presParOf" srcId="{456312D8-A3B6-4D8D-98E7-8118BFA7272D}" destId="{BD3725E3-CC7C-4F53-86AA-478019AE169F}" srcOrd="0" destOrd="0" presId="urn:microsoft.com/office/officeart/2005/8/layout/orgChart1"/>
    <dgm:cxn modelId="{BC584AFA-BB54-4FE9-8CE3-BE5A46042240}" type="presParOf" srcId="{456312D8-A3B6-4D8D-98E7-8118BFA7272D}" destId="{F71B82C4-EE3E-4507-8409-3F2BA9F8CBC2}" srcOrd="1" destOrd="0" presId="urn:microsoft.com/office/officeart/2005/8/layout/orgChart1"/>
    <dgm:cxn modelId="{EED89E59-C17E-480B-83D1-3FC2E75AF85C}" type="presParOf" srcId="{F71B82C4-EE3E-4507-8409-3F2BA9F8CBC2}" destId="{D2F69028-64AB-4356-BA1B-15C3004C7602}" srcOrd="0" destOrd="0" presId="urn:microsoft.com/office/officeart/2005/8/layout/orgChart1"/>
    <dgm:cxn modelId="{3C06230A-8BCE-483E-9A16-3460B382E366}" type="presParOf" srcId="{D2F69028-64AB-4356-BA1B-15C3004C7602}" destId="{11A283BC-174A-4062-8818-25D6DADC048A}" srcOrd="0" destOrd="0" presId="urn:microsoft.com/office/officeart/2005/8/layout/orgChart1"/>
    <dgm:cxn modelId="{A9F85415-FC99-4132-AC44-5D2431147129}" type="presParOf" srcId="{D2F69028-64AB-4356-BA1B-15C3004C7602}" destId="{1D966295-41CD-4DE2-8CFD-7E1DBA20FB16}" srcOrd="1" destOrd="0" presId="urn:microsoft.com/office/officeart/2005/8/layout/orgChart1"/>
    <dgm:cxn modelId="{1621EA97-81B2-477E-8D04-76E4715ED99B}" type="presParOf" srcId="{F71B82C4-EE3E-4507-8409-3F2BA9F8CBC2}" destId="{2B14AD83-4A0C-461B-94D5-4B0D2E7EC893}" srcOrd="1" destOrd="0" presId="urn:microsoft.com/office/officeart/2005/8/layout/orgChart1"/>
    <dgm:cxn modelId="{627E6842-2183-4B1E-88FA-B0CBACED2182}" type="presParOf" srcId="{F71B82C4-EE3E-4507-8409-3F2BA9F8CBC2}" destId="{5236E319-BD5F-4227-941A-E5D83A33405D}" srcOrd="2" destOrd="0" presId="urn:microsoft.com/office/officeart/2005/8/layout/orgChart1"/>
    <dgm:cxn modelId="{33002FB6-393B-4B89-B76B-A5EDA4DE4E37}" type="presParOf" srcId="{456312D8-A3B6-4D8D-98E7-8118BFA7272D}" destId="{650C33A1-4632-4363-9F7B-965C65A5910A}" srcOrd="2" destOrd="0" presId="urn:microsoft.com/office/officeart/2005/8/layout/orgChart1"/>
    <dgm:cxn modelId="{5494754E-EEE5-47E5-A15B-9671EF287AB7}" type="presParOf" srcId="{456312D8-A3B6-4D8D-98E7-8118BFA7272D}" destId="{D3A3F538-D0C9-44CD-AC4D-79C665842B2E}" srcOrd="3" destOrd="0" presId="urn:microsoft.com/office/officeart/2005/8/layout/orgChart1"/>
    <dgm:cxn modelId="{E7830B9B-5B2C-455F-AC06-A5B18AD9C4E7}" type="presParOf" srcId="{D3A3F538-D0C9-44CD-AC4D-79C665842B2E}" destId="{3646BD9F-852E-432E-97D8-31FD91C98882}" srcOrd="0" destOrd="0" presId="urn:microsoft.com/office/officeart/2005/8/layout/orgChart1"/>
    <dgm:cxn modelId="{7AECF921-6C95-4B95-831E-03FC01DDAC75}" type="presParOf" srcId="{3646BD9F-852E-432E-97D8-31FD91C98882}" destId="{57FD00D5-059D-4C86-8CB0-F181EE6E088A}" srcOrd="0" destOrd="0" presId="urn:microsoft.com/office/officeart/2005/8/layout/orgChart1"/>
    <dgm:cxn modelId="{A36B3326-D054-4749-8F76-8224AA9B481D}" type="presParOf" srcId="{3646BD9F-852E-432E-97D8-31FD91C98882}" destId="{517157D1-38E3-45D5-80F8-309825489452}" srcOrd="1" destOrd="0" presId="urn:microsoft.com/office/officeart/2005/8/layout/orgChart1"/>
    <dgm:cxn modelId="{49A00A8D-155E-4C5F-9D30-6E469C4EC663}" type="presParOf" srcId="{D3A3F538-D0C9-44CD-AC4D-79C665842B2E}" destId="{DB157E74-77EF-4D08-A92D-B2A26D69F3D0}" srcOrd="1" destOrd="0" presId="urn:microsoft.com/office/officeart/2005/8/layout/orgChart1"/>
    <dgm:cxn modelId="{EE139A23-0ED9-4460-BA30-5E54167C9352}" type="presParOf" srcId="{D3A3F538-D0C9-44CD-AC4D-79C665842B2E}" destId="{96A97A67-864E-49B0-98B1-C32361282D18}" srcOrd="2" destOrd="0" presId="urn:microsoft.com/office/officeart/2005/8/layout/orgChart1"/>
    <dgm:cxn modelId="{5CA52DFB-C1E5-4440-B22C-0C3EA697E155}" type="presParOf" srcId="{456312D8-A3B6-4D8D-98E7-8118BFA7272D}" destId="{FBD61B14-3B38-47EB-A942-4AC34B022A83}" srcOrd="4" destOrd="0" presId="urn:microsoft.com/office/officeart/2005/8/layout/orgChart1"/>
    <dgm:cxn modelId="{525A9051-5840-40D3-BD01-80AF72E15322}" type="presParOf" srcId="{456312D8-A3B6-4D8D-98E7-8118BFA7272D}" destId="{875C32C5-1E3A-46DC-921F-152D995FBCFD}" srcOrd="5" destOrd="0" presId="urn:microsoft.com/office/officeart/2005/8/layout/orgChart1"/>
    <dgm:cxn modelId="{E6F07612-6ABB-43B4-A881-5A18E6CDB878}" type="presParOf" srcId="{875C32C5-1E3A-46DC-921F-152D995FBCFD}" destId="{3C82717D-2402-48D4-9619-689D4BAE5E9F}" srcOrd="0" destOrd="0" presId="urn:microsoft.com/office/officeart/2005/8/layout/orgChart1"/>
    <dgm:cxn modelId="{A6023A60-1CBB-4A07-A288-8B8F05BC3002}" type="presParOf" srcId="{3C82717D-2402-48D4-9619-689D4BAE5E9F}" destId="{24CCCD3C-388F-4844-9F65-F4AA8F6A23C9}" srcOrd="0" destOrd="0" presId="urn:microsoft.com/office/officeart/2005/8/layout/orgChart1"/>
    <dgm:cxn modelId="{E6E32072-7BAA-40EC-9F16-1FBF4F43CA5E}" type="presParOf" srcId="{3C82717D-2402-48D4-9619-689D4BAE5E9F}" destId="{1CA12389-E39C-49B0-BA15-51EC789AD629}" srcOrd="1" destOrd="0" presId="urn:microsoft.com/office/officeart/2005/8/layout/orgChart1"/>
    <dgm:cxn modelId="{93CA7378-1A79-46E3-8945-7824C298E1D6}" type="presParOf" srcId="{875C32C5-1E3A-46DC-921F-152D995FBCFD}" destId="{5E920D2B-640A-45C8-B7FE-6357ACAF674F}" srcOrd="1" destOrd="0" presId="urn:microsoft.com/office/officeart/2005/8/layout/orgChart1"/>
    <dgm:cxn modelId="{ECA90A4B-BD61-40B5-9370-DF36FB1FC61A}" type="presParOf" srcId="{875C32C5-1E3A-46DC-921F-152D995FBCFD}" destId="{2C90BA3E-738E-4DD4-99D5-B31EE9FFC430}" srcOrd="2" destOrd="0" presId="urn:microsoft.com/office/officeart/2005/8/layout/orgChart1"/>
    <dgm:cxn modelId="{978618F9-29E5-4F27-9FD2-D56673823F0A}" type="presParOf" srcId="{727430C8-C486-4A2D-92C9-02A54F341916}" destId="{19AAC1E0-04F3-4903-96E3-D69D09E87533}" srcOrd="2" destOrd="0" presId="urn:microsoft.com/office/officeart/2005/8/layout/orgChart1"/>
    <dgm:cxn modelId="{02B40FA5-EBBF-4613-A0D6-94565F5B53C3}" type="presParOf" srcId="{0F04DAB1-0FAE-4F9E-9D1E-3B41401946C7}" destId="{205D3CB7-7129-426D-912C-CD1F788DDAF6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4DBC0B8A-FCDE-4765-BAFE-7ED2F9E8B7F5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1D76427D-E9B0-4EF3-80DF-314CDA97F893}">
      <dgm:prSet phldrT="[Text]" custT="1"/>
      <dgm:spPr/>
      <dgm:t>
        <a:bodyPr/>
        <a:lstStyle/>
        <a:p>
          <a:r>
            <a:rPr lang="en-US" sz="1400" dirty="0" smtClean="0"/>
            <a:t>Barack Obama</a:t>
          </a:r>
          <a:endParaRPr lang="en-US" sz="1400" dirty="0"/>
        </a:p>
      </dgm:t>
    </dgm:pt>
    <dgm:pt modelId="{A95826F7-6C96-472A-9B07-EB541D41455B}" type="parTrans" cxnId="{7CBED1ED-9CD3-4D80-8000-981AC18E02D9}">
      <dgm:prSet/>
      <dgm:spPr/>
      <dgm:t>
        <a:bodyPr/>
        <a:lstStyle/>
        <a:p>
          <a:endParaRPr lang="en-US"/>
        </a:p>
      </dgm:t>
    </dgm:pt>
    <dgm:pt modelId="{21A8A441-8D1F-4241-BF6F-E057A26191B3}" type="sibTrans" cxnId="{7CBED1ED-9CD3-4D80-8000-981AC18E02D9}">
      <dgm:prSet/>
      <dgm:spPr/>
      <dgm:t>
        <a:bodyPr/>
        <a:lstStyle/>
        <a:p>
          <a:endParaRPr lang="en-US"/>
        </a:p>
      </dgm:t>
    </dgm:pt>
    <dgm:pt modelId="{49737E64-B6E1-4F9C-9A12-4320DF86239E}">
      <dgm:prSet phldrT="[Text]" custT="1"/>
      <dgm:spPr/>
      <dgm:t>
        <a:bodyPr/>
        <a:lstStyle/>
        <a:p>
          <a:r>
            <a:rPr lang="en-US" sz="1400" dirty="0" smtClean="0"/>
            <a:t>David </a:t>
          </a:r>
          <a:r>
            <a:rPr lang="en-US" sz="1400" dirty="0" err="1" smtClean="0"/>
            <a:t>Plouffe</a:t>
          </a:r>
          <a:endParaRPr lang="en-US" sz="1400" dirty="0"/>
        </a:p>
      </dgm:t>
    </dgm:pt>
    <dgm:pt modelId="{5BA4ABBB-4AA3-49B0-AE7F-3C8507A53EEB}" type="parTrans" cxnId="{9386DD0A-3C56-4111-BEBC-232883C93EEF}">
      <dgm:prSet/>
      <dgm:spPr/>
      <dgm:t>
        <a:bodyPr/>
        <a:lstStyle/>
        <a:p>
          <a:endParaRPr lang="en-US"/>
        </a:p>
      </dgm:t>
    </dgm:pt>
    <dgm:pt modelId="{A985093A-B0BC-4866-AB71-6DB92EAE4965}" type="sibTrans" cxnId="{9386DD0A-3C56-4111-BEBC-232883C93EEF}">
      <dgm:prSet/>
      <dgm:spPr/>
      <dgm:t>
        <a:bodyPr/>
        <a:lstStyle/>
        <a:p>
          <a:endParaRPr lang="en-US"/>
        </a:p>
      </dgm:t>
    </dgm:pt>
    <dgm:pt modelId="{28E30E8F-BDF5-4671-8012-24BFF553D909}">
      <dgm:prSet phldrT="[Text]"/>
      <dgm:spPr/>
      <dgm:t>
        <a:bodyPr/>
        <a:lstStyle/>
        <a:p>
          <a:r>
            <a:rPr lang="en-US" dirty="0" smtClean="0"/>
            <a:t>New Media</a:t>
          </a:r>
          <a:endParaRPr lang="en-US" dirty="0"/>
        </a:p>
      </dgm:t>
    </dgm:pt>
    <dgm:pt modelId="{4B82BDA4-DBEE-4F35-98B5-A2A2CA2DADAA}" type="parTrans" cxnId="{0CABFD8E-1502-4952-96C6-BCF286EBA8ED}">
      <dgm:prSet/>
      <dgm:spPr/>
      <dgm:t>
        <a:bodyPr/>
        <a:lstStyle/>
        <a:p>
          <a:endParaRPr lang="en-US"/>
        </a:p>
      </dgm:t>
    </dgm:pt>
    <dgm:pt modelId="{C1546E18-79D4-43BA-B9EA-F4D2A95975D5}" type="sibTrans" cxnId="{0CABFD8E-1502-4952-96C6-BCF286EBA8ED}">
      <dgm:prSet/>
      <dgm:spPr/>
      <dgm:t>
        <a:bodyPr/>
        <a:lstStyle/>
        <a:p>
          <a:endParaRPr lang="en-US"/>
        </a:p>
      </dgm:t>
    </dgm:pt>
    <dgm:pt modelId="{4C3E2092-5EC3-4D0D-9B5C-E65D031C792E}">
      <dgm:prSet phldrT="[Text]"/>
      <dgm:spPr/>
      <dgm:t>
        <a:bodyPr/>
        <a:lstStyle/>
        <a:p>
          <a:r>
            <a:rPr lang="en-US" dirty="0" smtClean="0"/>
            <a:t>Communications</a:t>
          </a:r>
          <a:endParaRPr lang="en-US" dirty="0"/>
        </a:p>
      </dgm:t>
    </dgm:pt>
    <dgm:pt modelId="{492AF60F-F9BA-4DE1-A641-8E6281E086A0}" type="parTrans" cxnId="{E1E38CA4-42E6-4835-8EF4-FF70CA48FE67}">
      <dgm:prSet/>
      <dgm:spPr/>
      <dgm:t>
        <a:bodyPr/>
        <a:lstStyle/>
        <a:p>
          <a:endParaRPr lang="en-US"/>
        </a:p>
      </dgm:t>
    </dgm:pt>
    <dgm:pt modelId="{B9AB488A-E594-47E7-8E1B-FC527C29D5B5}" type="sibTrans" cxnId="{E1E38CA4-42E6-4835-8EF4-FF70CA48FE67}">
      <dgm:prSet/>
      <dgm:spPr/>
      <dgm:t>
        <a:bodyPr/>
        <a:lstStyle/>
        <a:p>
          <a:endParaRPr lang="en-US"/>
        </a:p>
      </dgm:t>
    </dgm:pt>
    <dgm:pt modelId="{771F0BBC-87D8-448D-85D3-31754AEE8552}">
      <dgm:prSet phldrT="[Text]"/>
      <dgm:spPr/>
      <dgm:t>
        <a:bodyPr/>
        <a:lstStyle/>
        <a:p>
          <a:r>
            <a:rPr lang="en-US" dirty="0" smtClean="0"/>
            <a:t>Paid Media</a:t>
          </a:r>
          <a:endParaRPr lang="en-US" dirty="0"/>
        </a:p>
      </dgm:t>
    </dgm:pt>
    <dgm:pt modelId="{E3365BAD-FE7A-44C6-98E7-41529E2F4F1A}" type="parTrans" cxnId="{2714AC9A-14E6-45D1-B53E-48E5B4AC120D}">
      <dgm:prSet/>
      <dgm:spPr/>
      <dgm:t>
        <a:bodyPr/>
        <a:lstStyle/>
        <a:p>
          <a:endParaRPr lang="en-US"/>
        </a:p>
      </dgm:t>
    </dgm:pt>
    <dgm:pt modelId="{AA1E636C-C123-4B1C-BF5A-4AB9D80259ED}" type="sibTrans" cxnId="{2714AC9A-14E6-45D1-B53E-48E5B4AC120D}">
      <dgm:prSet/>
      <dgm:spPr/>
      <dgm:t>
        <a:bodyPr/>
        <a:lstStyle/>
        <a:p>
          <a:endParaRPr lang="en-US"/>
        </a:p>
      </dgm:t>
    </dgm:pt>
    <dgm:pt modelId="{CB1BCD7C-E22A-4E31-8EF2-FDCAEFAC4B34}">
      <dgm:prSet phldrT="[Text]"/>
      <dgm:spPr/>
      <dgm:t>
        <a:bodyPr/>
        <a:lstStyle/>
        <a:p>
          <a:r>
            <a:rPr lang="en-US" dirty="0" smtClean="0"/>
            <a:t>Field Operations</a:t>
          </a:r>
          <a:endParaRPr lang="en-US" dirty="0"/>
        </a:p>
      </dgm:t>
    </dgm:pt>
    <dgm:pt modelId="{6BAC3047-B33F-416B-8C82-F06FD1DAFD84}" type="parTrans" cxnId="{E2E1F1EE-F293-4BA8-84BC-033610463ADC}">
      <dgm:prSet/>
      <dgm:spPr/>
      <dgm:t>
        <a:bodyPr/>
        <a:lstStyle/>
        <a:p>
          <a:endParaRPr lang="en-US"/>
        </a:p>
      </dgm:t>
    </dgm:pt>
    <dgm:pt modelId="{0413C652-3AC1-4C60-A8E3-72BFACD3F26A}" type="sibTrans" cxnId="{E2E1F1EE-F293-4BA8-84BC-033610463ADC}">
      <dgm:prSet/>
      <dgm:spPr/>
      <dgm:t>
        <a:bodyPr/>
        <a:lstStyle/>
        <a:p>
          <a:endParaRPr lang="en-US"/>
        </a:p>
      </dgm:t>
    </dgm:pt>
    <dgm:pt modelId="{EC6128DB-8AA6-4172-B23B-0273F22B2276}">
      <dgm:prSet phldrT="[Text]"/>
      <dgm:spPr/>
      <dgm:t>
        <a:bodyPr/>
        <a:lstStyle/>
        <a:p>
          <a:r>
            <a:rPr lang="en-US" dirty="0" smtClean="0"/>
            <a:t>Policy</a:t>
          </a:r>
          <a:endParaRPr lang="en-US" dirty="0"/>
        </a:p>
      </dgm:t>
    </dgm:pt>
    <dgm:pt modelId="{618E80F1-46AD-49D1-B125-C206DABE378B}" type="parTrans" cxnId="{B1AF39FD-4853-4144-9696-D40654FBF3B4}">
      <dgm:prSet/>
      <dgm:spPr/>
      <dgm:t>
        <a:bodyPr/>
        <a:lstStyle/>
        <a:p>
          <a:endParaRPr lang="en-US"/>
        </a:p>
      </dgm:t>
    </dgm:pt>
    <dgm:pt modelId="{C333B05F-7E2B-450E-8F75-B638F1BEE295}" type="sibTrans" cxnId="{B1AF39FD-4853-4144-9696-D40654FBF3B4}">
      <dgm:prSet/>
      <dgm:spPr/>
      <dgm:t>
        <a:bodyPr/>
        <a:lstStyle/>
        <a:p>
          <a:endParaRPr lang="en-US"/>
        </a:p>
      </dgm:t>
    </dgm:pt>
    <dgm:pt modelId="{0EC7DC51-C707-4E87-8375-2446B63EB0F9}">
      <dgm:prSet phldrT="[Text]"/>
      <dgm:spPr/>
      <dgm:t>
        <a:bodyPr/>
        <a:lstStyle/>
        <a:p>
          <a:r>
            <a:rPr lang="en-US" dirty="0" smtClean="0"/>
            <a:t>Correspondence</a:t>
          </a:r>
          <a:endParaRPr lang="en-US" dirty="0"/>
        </a:p>
      </dgm:t>
    </dgm:pt>
    <dgm:pt modelId="{221FE4AB-F24B-4276-96C9-144523C7287C}" type="parTrans" cxnId="{7A4D7093-04D4-40C2-8A24-4876B2F797DC}">
      <dgm:prSet/>
      <dgm:spPr/>
      <dgm:t>
        <a:bodyPr/>
        <a:lstStyle/>
        <a:p>
          <a:endParaRPr lang="en-US"/>
        </a:p>
      </dgm:t>
    </dgm:pt>
    <dgm:pt modelId="{B49459F9-0C5A-4712-A1CD-E529EC3570D4}" type="sibTrans" cxnId="{7A4D7093-04D4-40C2-8A24-4876B2F797DC}">
      <dgm:prSet/>
      <dgm:spPr/>
      <dgm:t>
        <a:bodyPr/>
        <a:lstStyle/>
        <a:p>
          <a:endParaRPr lang="en-US"/>
        </a:p>
      </dgm:t>
    </dgm:pt>
    <dgm:pt modelId="{3433F606-1E4B-40BA-9DFD-9F34089747ED}">
      <dgm:prSet phldrT="[Text]"/>
      <dgm:spPr/>
      <dgm:t>
        <a:bodyPr/>
        <a:lstStyle/>
        <a:p>
          <a:r>
            <a:rPr lang="en-US" dirty="0" smtClean="0"/>
            <a:t>Finance</a:t>
          </a:r>
          <a:endParaRPr lang="en-US" dirty="0"/>
        </a:p>
      </dgm:t>
    </dgm:pt>
    <dgm:pt modelId="{4BD65F47-9C06-47B2-A03D-5CC5F55C64A3}" type="parTrans" cxnId="{F358BABF-D30F-495E-AF74-D5535FF197FA}">
      <dgm:prSet/>
      <dgm:spPr/>
      <dgm:t>
        <a:bodyPr/>
        <a:lstStyle/>
        <a:p>
          <a:endParaRPr lang="en-US"/>
        </a:p>
      </dgm:t>
    </dgm:pt>
    <dgm:pt modelId="{B69C5C5C-7301-41A8-944A-FAE91B5AA1ED}" type="sibTrans" cxnId="{F358BABF-D30F-495E-AF74-D5535FF197FA}">
      <dgm:prSet/>
      <dgm:spPr/>
      <dgm:t>
        <a:bodyPr/>
        <a:lstStyle/>
        <a:p>
          <a:endParaRPr lang="en-US"/>
        </a:p>
      </dgm:t>
    </dgm:pt>
    <dgm:pt modelId="{2C154BDE-91A8-4F02-9439-933B1E3D1E36}">
      <dgm:prSet phldrT="[Text]"/>
      <dgm:spPr>
        <a:solidFill>
          <a:schemeClr val="tx1"/>
        </a:solidFill>
      </dgm:spPr>
      <dgm:t>
        <a:bodyPr/>
        <a:lstStyle/>
        <a:p>
          <a:r>
            <a:rPr lang="en-US" dirty="0" smtClean="0"/>
            <a:t>Marketing</a:t>
          </a:r>
          <a:endParaRPr lang="en-US" dirty="0"/>
        </a:p>
      </dgm:t>
    </dgm:pt>
    <dgm:pt modelId="{600A4E89-8E33-4F9E-B978-F4B3162E021C}" type="parTrans" cxnId="{7D0BF7CE-BFA1-4424-AF24-A2753A43BDC0}">
      <dgm:prSet/>
      <dgm:spPr/>
      <dgm:t>
        <a:bodyPr/>
        <a:lstStyle/>
        <a:p>
          <a:endParaRPr lang="en-US"/>
        </a:p>
      </dgm:t>
    </dgm:pt>
    <dgm:pt modelId="{FAE598F7-6922-4B65-9CA8-B200A05A05C4}" type="sibTrans" cxnId="{7D0BF7CE-BFA1-4424-AF24-A2753A43BDC0}">
      <dgm:prSet/>
      <dgm:spPr/>
      <dgm:t>
        <a:bodyPr/>
        <a:lstStyle/>
        <a:p>
          <a:endParaRPr lang="en-US"/>
        </a:p>
      </dgm:t>
    </dgm:pt>
    <dgm:pt modelId="{A8D14187-E9E6-4E5C-961C-FF7D4AA26595}">
      <dgm:prSet phldrT="[Text]"/>
      <dgm:spPr>
        <a:solidFill>
          <a:schemeClr val="tx1"/>
        </a:solidFill>
      </dgm:spPr>
      <dgm:t>
        <a:bodyPr/>
        <a:lstStyle/>
        <a:p>
          <a:r>
            <a:rPr lang="en-US" dirty="0" err="1" smtClean="0"/>
            <a:t>eMail</a:t>
          </a:r>
          <a:endParaRPr lang="en-US" dirty="0"/>
        </a:p>
      </dgm:t>
    </dgm:pt>
    <dgm:pt modelId="{9FFA446E-4747-4344-8A83-DDB3A743E820}" type="parTrans" cxnId="{4F800A5F-3DDB-4207-9092-30B0E1EF8E64}">
      <dgm:prSet/>
      <dgm:spPr/>
      <dgm:t>
        <a:bodyPr/>
        <a:lstStyle/>
        <a:p>
          <a:endParaRPr lang="en-US"/>
        </a:p>
      </dgm:t>
    </dgm:pt>
    <dgm:pt modelId="{9E4F26A9-272A-432A-9CCB-34D4F448423F}" type="sibTrans" cxnId="{4F800A5F-3DDB-4207-9092-30B0E1EF8E64}">
      <dgm:prSet/>
      <dgm:spPr/>
      <dgm:t>
        <a:bodyPr/>
        <a:lstStyle/>
        <a:p>
          <a:endParaRPr lang="en-US"/>
        </a:p>
      </dgm:t>
    </dgm:pt>
    <dgm:pt modelId="{3D71AA18-1EC2-4BC5-B35F-E5815AB4991F}">
      <dgm:prSet phldrT="[Text]"/>
      <dgm:spPr>
        <a:solidFill>
          <a:schemeClr val="tx1"/>
        </a:solidFill>
      </dgm:spPr>
      <dgm:t>
        <a:bodyPr/>
        <a:lstStyle/>
        <a:p>
          <a:r>
            <a:rPr lang="en-US" dirty="0" smtClean="0"/>
            <a:t>Blog</a:t>
          </a:r>
          <a:endParaRPr lang="en-US" dirty="0"/>
        </a:p>
      </dgm:t>
    </dgm:pt>
    <dgm:pt modelId="{FB599885-2AB2-4E8B-9E00-737A78DB0AB9}" type="parTrans" cxnId="{F0A6717F-CF09-4B71-86EB-3B16FCCBFC56}">
      <dgm:prSet/>
      <dgm:spPr/>
      <dgm:t>
        <a:bodyPr/>
        <a:lstStyle/>
        <a:p>
          <a:endParaRPr lang="en-US"/>
        </a:p>
      </dgm:t>
    </dgm:pt>
    <dgm:pt modelId="{4609997E-4B23-4182-9B57-7C7771182CFD}" type="sibTrans" cxnId="{F0A6717F-CF09-4B71-86EB-3B16FCCBFC56}">
      <dgm:prSet/>
      <dgm:spPr/>
      <dgm:t>
        <a:bodyPr/>
        <a:lstStyle/>
        <a:p>
          <a:endParaRPr lang="en-US"/>
        </a:p>
      </dgm:t>
    </dgm:pt>
    <dgm:pt modelId="{80DBF1C9-D6DA-421D-A918-B79CEC4EDEAB}">
      <dgm:prSet phldrT="[Text]"/>
      <dgm:spPr>
        <a:solidFill>
          <a:schemeClr val="tx1"/>
        </a:solidFill>
      </dgm:spPr>
      <dgm:t>
        <a:bodyPr/>
        <a:lstStyle/>
        <a:p>
          <a:r>
            <a:rPr lang="en-US" dirty="0" smtClean="0"/>
            <a:t>Video</a:t>
          </a:r>
          <a:endParaRPr lang="en-US" dirty="0"/>
        </a:p>
      </dgm:t>
    </dgm:pt>
    <dgm:pt modelId="{64A68386-BB71-4CFF-8648-7EE1F6835A46}" type="parTrans" cxnId="{F2158BB3-FA49-4318-8410-C3474C38201D}">
      <dgm:prSet/>
      <dgm:spPr/>
      <dgm:t>
        <a:bodyPr/>
        <a:lstStyle/>
        <a:p>
          <a:endParaRPr lang="en-US"/>
        </a:p>
      </dgm:t>
    </dgm:pt>
    <dgm:pt modelId="{1C13763A-9568-447C-A5D8-DE0C39536447}" type="sibTrans" cxnId="{F2158BB3-FA49-4318-8410-C3474C38201D}">
      <dgm:prSet/>
      <dgm:spPr/>
      <dgm:t>
        <a:bodyPr/>
        <a:lstStyle/>
        <a:p>
          <a:endParaRPr lang="en-US"/>
        </a:p>
      </dgm:t>
    </dgm:pt>
    <dgm:pt modelId="{3B815141-F479-46B4-A06B-40699DCD80FF}">
      <dgm:prSet phldrT="[Text]"/>
      <dgm:spPr>
        <a:solidFill>
          <a:schemeClr val="tx1"/>
        </a:solidFill>
      </dgm:spPr>
      <dgm:t>
        <a:bodyPr/>
        <a:lstStyle/>
        <a:p>
          <a:r>
            <a:rPr lang="en-US" dirty="0" smtClean="0"/>
            <a:t>Design</a:t>
          </a:r>
          <a:endParaRPr lang="en-US" dirty="0"/>
        </a:p>
      </dgm:t>
    </dgm:pt>
    <dgm:pt modelId="{7C386213-75C2-49FE-956B-B6DB18243D74}" type="parTrans" cxnId="{DDBA6EDE-40A1-4473-A4D2-278E66836711}">
      <dgm:prSet/>
      <dgm:spPr/>
      <dgm:t>
        <a:bodyPr/>
        <a:lstStyle/>
        <a:p>
          <a:endParaRPr lang="en-US"/>
        </a:p>
      </dgm:t>
    </dgm:pt>
    <dgm:pt modelId="{7FE7902F-96CE-4EF0-AB52-91326160B5AD}" type="sibTrans" cxnId="{DDBA6EDE-40A1-4473-A4D2-278E66836711}">
      <dgm:prSet/>
      <dgm:spPr/>
      <dgm:t>
        <a:bodyPr/>
        <a:lstStyle/>
        <a:p>
          <a:endParaRPr lang="en-US"/>
        </a:p>
      </dgm:t>
    </dgm:pt>
    <dgm:pt modelId="{14E13266-05AE-4BD7-97BE-CA614F1492D7}">
      <dgm:prSet phldrT="[Text]"/>
      <dgm:spPr>
        <a:solidFill>
          <a:schemeClr val="tx1"/>
        </a:solidFill>
      </dgm:spPr>
      <dgm:t>
        <a:bodyPr/>
        <a:lstStyle/>
        <a:p>
          <a:r>
            <a:rPr lang="en-US" dirty="0" smtClean="0"/>
            <a:t>Analytics</a:t>
          </a:r>
          <a:endParaRPr lang="en-US" dirty="0"/>
        </a:p>
      </dgm:t>
    </dgm:pt>
    <dgm:pt modelId="{45AA7325-BA17-4AD0-A146-4AD902C7E598}" type="parTrans" cxnId="{A13BB74F-0D2E-4DBF-9736-58F3157E8F5A}">
      <dgm:prSet/>
      <dgm:spPr/>
      <dgm:t>
        <a:bodyPr/>
        <a:lstStyle/>
        <a:p>
          <a:endParaRPr lang="en-US"/>
        </a:p>
      </dgm:t>
    </dgm:pt>
    <dgm:pt modelId="{FAEF3F37-F5F9-48B4-B744-4B19D1C0799B}" type="sibTrans" cxnId="{A13BB74F-0D2E-4DBF-9736-58F3157E8F5A}">
      <dgm:prSet/>
      <dgm:spPr/>
      <dgm:t>
        <a:bodyPr/>
        <a:lstStyle/>
        <a:p>
          <a:endParaRPr lang="en-US"/>
        </a:p>
      </dgm:t>
    </dgm:pt>
    <dgm:pt modelId="{ECF1FBB9-BF14-4CD7-A330-06D445285CD9}">
      <dgm:prSet phldrT="[Text]"/>
      <dgm:spPr>
        <a:solidFill>
          <a:schemeClr val="tx1"/>
        </a:solidFill>
      </dgm:spPr>
      <dgm:t>
        <a:bodyPr/>
        <a:lstStyle/>
        <a:p>
          <a:r>
            <a:rPr lang="en-US" dirty="0" smtClean="0"/>
            <a:t>Organizing</a:t>
          </a:r>
          <a:endParaRPr lang="en-US" dirty="0"/>
        </a:p>
      </dgm:t>
    </dgm:pt>
    <dgm:pt modelId="{75CA29C4-5AA3-4520-B4B3-66C01601E8BD}" type="parTrans" cxnId="{C17D9714-E7B5-41D1-AF06-5463779F544B}">
      <dgm:prSet/>
      <dgm:spPr/>
      <dgm:t>
        <a:bodyPr/>
        <a:lstStyle/>
        <a:p>
          <a:endParaRPr lang="en-US"/>
        </a:p>
      </dgm:t>
    </dgm:pt>
    <dgm:pt modelId="{1B2CFDDA-D627-4BB3-873F-C78035CD5323}" type="sibTrans" cxnId="{C17D9714-E7B5-41D1-AF06-5463779F544B}">
      <dgm:prSet/>
      <dgm:spPr/>
      <dgm:t>
        <a:bodyPr/>
        <a:lstStyle/>
        <a:p>
          <a:endParaRPr lang="en-US"/>
        </a:p>
      </dgm:t>
    </dgm:pt>
    <dgm:pt modelId="{B92E7CA3-E406-4A2B-A46D-A18BB22BA14E}" type="pres">
      <dgm:prSet presAssocID="{4DBC0B8A-FCDE-4765-BAFE-7ED2F9E8B7F5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D15E5E5D-B379-42A8-A3D5-EDC74D5FA672}" type="pres">
      <dgm:prSet presAssocID="{1D76427D-E9B0-4EF3-80DF-314CDA97F893}" presName="hierRoot1" presStyleCnt="0">
        <dgm:presLayoutVars>
          <dgm:hierBranch val="init"/>
        </dgm:presLayoutVars>
      </dgm:prSet>
      <dgm:spPr/>
    </dgm:pt>
    <dgm:pt modelId="{C9BCFF5F-DB43-45F9-978D-4AABD23B27DF}" type="pres">
      <dgm:prSet presAssocID="{1D76427D-E9B0-4EF3-80DF-314CDA97F893}" presName="rootComposite1" presStyleCnt="0"/>
      <dgm:spPr/>
    </dgm:pt>
    <dgm:pt modelId="{AD50B402-476D-4B1E-96C4-1AB926DE555B}" type="pres">
      <dgm:prSet presAssocID="{1D76427D-E9B0-4EF3-80DF-314CDA97F893}" presName="rootText1" presStyleLbl="node0" presStyleIdx="0" presStyleCnt="1" custScaleX="21266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F45ECE0B-0219-4752-BFE2-9115942AFB11}" type="pres">
      <dgm:prSet presAssocID="{1D76427D-E9B0-4EF3-80DF-314CDA97F893}" presName="rootConnector1" presStyleLbl="node1" presStyleIdx="0" presStyleCnt="0"/>
      <dgm:spPr/>
      <dgm:t>
        <a:bodyPr/>
        <a:lstStyle/>
        <a:p>
          <a:endParaRPr lang="en-US"/>
        </a:p>
      </dgm:t>
    </dgm:pt>
    <dgm:pt modelId="{E3D08FB3-6BBF-4B84-A783-266B39BFFDBB}" type="pres">
      <dgm:prSet presAssocID="{1D76427D-E9B0-4EF3-80DF-314CDA97F893}" presName="hierChild2" presStyleCnt="0"/>
      <dgm:spPr/>
    </dgm:pt>
    <dgm:pt modelId="{E9CE8C21-EDC6-4436-B4CD-A23F15B7FE21}" type="pres">
      <dgm:prSet presAssocID="{5BA4ABBB-4AA3-49B0-AE7F-3C8507A53EEB}" presName="Name37" presStyleLbl="parChTrans1D2" presStyleIdx="0" presStyleCnt="1"/>
      <dgm:spPr/>
      <dgm:t>
        <a:bodyPr/>
        <a:lstStyle/>
        <a:p>
          <a:endParaRPr lang="en-US"/>
        </a:p>
      </dgm:t>
    </dgm:pt>
    <dgm:pt modelId="{0DE802F9-13B4-4160-983F-39BABE11CF42}" type="pres">
      <dgm:prSet presAssocID="{49737E64-B6E1-4F9C-9A12-4320DF86239E}" presName="hierRoot2" presStyleCnt="0">
        <dgm:presLayoutVars>
          <dgm:hierBranch val="init"/>
        </dgm:presLayoutVars>
      </dgm:prSet>
      <dgm:spPr/>
    </dgm:pt>
    <dgm:pt modelId="{35CD3399-5A96-4BE4-A564-D559455F51FF}" type="pres">
      <dgm:prSet presAssocID="{49737E64-B6E1-4F9C-9A12-4320DF86239E}" presName="rootComposite" presStyleCnt="0"/>
      <dgm:spPr/>
    </dgm:pt>
    <dgm:pt modelId="{3D1DB3E6-ADE4-4ED2-96DF-5C3A069E7BD5}" type="pres">
      <dgm:prSet presAssocID="{49737E64-B6E1-4F9C-9A12-4320DF86239E}" presName="rootText" presStyleLbl="node2" presStyleIdx="0" presStyleCnt="1" custScaleX="21266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1F7A6D56-A35D-47F5-9D96-4573963404E9}" type="pres">
      <dgm:prSet presAssocID="{49737E64-B6E1-4F9C-9A12-4320DF86239E}" presName="rootConnector" presStyleLbl="node2" presStyleIdx="0" presStyleCnt="1"/>
      <dgm:spPr/>
      <dgm:t>
        <a:bodyPr/>
        <a:lstStyle/>
        <a:p>
          <a:endParaRPr lang="en-US"/>
        </a:p>
      </dgm:t>
    </dgm:pt>
    <dgm:pt modelId="{41908A63-8175-4985-9AA2-4F75A55CDC81}" type="pres">
      <dgm:prSet presAssocID="{49737E64-B6E1-4F9C-9A12-4320DF86239E}" presName="hierChild4" presStyleCnt="0"/>
      <dgm:spPr/>
    </dgm:pt>
    <dgm:pt modelId="{9F21D333-2AEA-4048-BC84-625C3BC69D90}" type="pres">
      <dgm:prSet presAssocID="{4B82BDA4-DBEE-4F35-98B5-A2A2CA2DADAA}" presName="Name37" presStyleLbl="parChTrans1D3" presStyleIdx="0" presStyleCnt="7"/>
      <dgm:spPr/>
      <dgm:t>
        <a:bodyPr/>
        <a:lstStyle/>
        <a:p>
          <a:endParaRPr lang="en-US"/>
        </a:p>
      </dgm:t>
    </dgm:pt>
    <dgm:pt modelId="{BD81C539-FB42-4B84-98E1-A073D8321D6D}" type="pres">
      <dgm:prSet presAssocID="{28E30E8F-BDF5-4671-8012-24BFF553D909}" presName="hierRoot2" presStyleCnt="0">
        <dgm:presLayoutVars>
          <dgm:hierBranch val="init"/>
        </dgm:presLayoutVars>
      </dgm:prSet>
      <dgm:spPr/>
    </dgm:pt>
    <dgm:pt modelId="{4F3FC2C5-E756-4C4F-97D8-D4FFDADFDB30}" type="pres">
      <dgm:prSet presAssocID="{28E30E8F-BDF5-4671-8012-24BFF553D909}" presName="rootComposite" presStyleCnt="0"/>
      <dgm:spPr/>
    </dgm:pt>
    <dgm:pt modelId="{6DA292B1-F646-4667-8FF9-C94804147698}" type="pres">
      <dgm:prSet presAssocID="{28E30E8F-BDF5-4671-8012-24BFF553D909}" presName="rootText" presStyleLbl="node3" presStyleIdx="0" presStyleCnt="7" custScaleX="145341" custScaleY="186612" custLinFactX="100000" custLinFactNeighborX="178634" custLinFactNeighborY="70938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E2A53F89-881F-4B7E-8485-E355B32C076A}" type="pres">
      <dgm:prSet presAssocID="{28E30E8F-BDF5-4671-8012-24BFF553D909}" presName="rootConnector" presStyleLbl="node3" presStyleIdx="0" presStyleCnt="7"/>
      <dgm:spPr/>
      <dgm:t>
        <a:bodyPr/>
        <a:lstStyle/>
        <a:p>
          <a:endParaRPr lang="en-US"/>
        </a:p>
      </dgm:t>
    </dgm:pt>
    <dgm:pt modelId="{D8A6FC20-9D02-4073-8403-09B8D3E79C32}" type="pres">
      <dgm:prSet presAssocID="{28E30E8F-BDF5-4671-8012-24BFF553D909}" presName="hierChild4" presStyleCnt="0"/>
      <dgm:spPr/>
    </dgm:pt>
    <dgm:pt modelId="{1C0B0CC7-0D5B-46F2-90C1-FF271F52BA64}" type="pres">
      <dgm:prSet presAssocID="{600A4E89-8E33-4F9E-B978-F4B3162E021C}" presName="Name37" presStyleLbl="parChTrans1D4" presStyleIdx="0" presStyleCnt="7"/>
      <dgm:spPr/>
      <dgm:t>
        <a:bodyPr/>
        <a:lstStyle/>
        <a:p>
          <a:endParaRPr lang="en-US"/>
        </a:p>
      </dgm:t>
    </dgm:pt>
    <dgm:pt modelId="{65CB7F90-8467-4003-9213-D804CCB11EB8}" type="pres">
      <dgm:prSet presAssocID="{2C154BDE-91A8-4F02-9439-933B1E3D1E36}" presName="hierRoot2" presStyleCnt="0">
        <dgm:presLayoutVars>
          <dgm:hierBranch val="init"/>
        </dgm:presLayoutVars>
      </dgm:prSet>
      <dgm:spPr/>
    </dgm:pt>
    <dgm:pt modelId="{CB8BADA4-52B9-4CDD-B081-AEE61DF333FC}" type="pres">
      <dgm:prSet presAssocID="{2C154BDE-91A8-4F02-9439-933B1E3D1E36}" presName="rootComposite" presStyleCnt="0"/>
      <dgm:spPr/>
    </dgm:pt>
    <dgm:pt modelId="{8928F507-D3AB-472E-81F9-5F76110B0D10}" type="pres">
      <dgm:prSet presAssocID="{2C154BDE-91A8-4F02-9439-933B1E3D1E36}" presName="rootText" presStyleLbl="node4" presStyleIdx="0" presStyleCnt="7" custLinFactX="100000" custLinFactNeighborX="178634" custLinFactNeighborY="70938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707C7735-993A-46E0-B14D-358DA0909ED5}" type="pres">
      <dgm:prSet presAssocID="{2C154BDE-91A8-4F02-9439-933B1E3D1E36}" presName="rootConnector" presStyleLbl="node4" presStyleIdx="0" presStyleCnt="7"/>
      <dgm:spPr/>
      <dgm:t>
        <a:bodyPr/>
        <a:lstStyle/>
        <a:p>
          <a:endParaRPr lang="en-US"/>
        </a:p>
      </dgm:t>
    </dgm:pt>
    <dgm:pt modelId="{86E8A269-549E-4AC7-8A59-0176B7E61A1C}" type="pres">
      <dgm:prSet presAssocID="{2C154BDE-91A8-4F02-9439-933B1E3D1E36}" presName="hierChild4" presStyleCnt="0"/>
      <dgm:spPr/>
    </dgm:pt>
    <dgm:pt modelId="{A03F2629-FDBB-49D9-BFE6-286C6E07A089}" type="pres">
      <dgm:prSet presAssocID="{2C154BDE-91A8-4F02-9439-933B1E3D1E36}" presName="hierChild5" presStyleCnt="0"/>
      <dgm:spPr/>
    </dgm:pt>
    <dgm:pt modelId="{7DE261E0-1660-445B-9ADE-7D6949C19123}" type="pres">
      <dgm:prSet presAssocID="{9FFA446E-4747-4344-8A83-DDB3A743E820}" presName="Name37" presStyleLbl="parChTrans1D4" presStyleIdx="1" presStyleCnt="7"/>
      <dgm:spPr/>
      <dgm:t>
        <a:bodyPr/>
        <a:lstStyle/>
        <a:p>
          <a:endParaRPr lang="en-US"/>
        </a:p>
      </dgm:t>
    </dgm:pt>
    <dgm:pt modelId="{2711A2DF-BB44-434A-928E-6A22DC147B4A}" type="pres">
      <dgm:prSet presAssocID="{A8D14187-E9E6-4E5C-961C-FF7D4AA26595}" presName="hierRoot2" presStyleCnt="0">
        <dgm:presLayoutVars>
          <dgm:hierBranch val="init"/>
        </dgm:presLayoutVars>
      </dgm:prSet>
      <dgm:spPr/>
    </dgm:pt>
    <dgm:pt modelId="{D9E768AD-1420-4E0D-B577-B046F3DF0BC0}" type="pres">
      <dgm:prSet presAssocID="{A8D14187-E9E6-4E5C-961C-FF7D4AA26595}" presName="rootComposite" presStyleCnt="0"/>
      <dgm:spPr/>
    </dgm:pt>
    <dgm:pt modelId="{A7EAD678-ACE6-498B-A055-DBDAA63FA138}" type="pres">
      <dgm:prSet presAssocID="{A8D14187-E9E6-4E5C-961C-FF7D4AA26595}" presName="rootText" presStyleLbl="node4" presStyleIdx="1" presStyleCnt="7" custLinFactX="100000" custLinFactNeighborX="178634" custLinFactNeighborY="4106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55C9F91C-001F-48A6-BF5A-68217668F00D}" type="pres">
      <dgm:prSet presAssocID="{A8D14187-E9E6-4E5C-961C-FF7D4AA26595}" presName="rootConnector" presStyleLbl="node4" presStyleIdx="1" presStyleCnt="7"/>
      <dgm:spPr/>
      <dgm:t>
        <a:bodyPr/>
        <a:lstStyle/>
        <a:p>
          <a:endParaRPr lang="en-US"/>
        </a:p>
      </dgm:t>
    </dgm:pt>
    <dgm:pt modelId="{991B8BDC-266B-4181-9FF6-0EBBDDDEF964}" type="pres">
      <dgm:prSet presAssocID="{A8D14187-E9E6-4E5C-961C-FF7D4AA26595}" presName="hierChild4" presStyleCnt="0"/>
      <dgm:spPr/>
    </dgm:pt>
    <dgm:pt modelId="{50ECF131-DD73-4995-A545-13D25B0A9546}" type="pres">
      <dgm:prSet presAssocID="{A8D14187-E9E6-4E5C-961C-FF7D4AA26595}" presName="hierChild5" presStyleCnt="0"/>
      <dgm:spPr/>
    </dgm:pt>
    <dgm:pt modelId="{EA479559-3865-4B8F-9859-9DD0DDC6AECB}" type="pres">
      <dgm:prSet presAssocID="{FB599885-2AB2-4E8B-9E00-737A78DB0AB9}" presName="Name37" presStyleLbl="parChTrans1D4" presStyleIdx="2" presStyleCnt="7"/>
      <dgm:spPr/>
      <dgm:t>
        <a:bodyPr/>
        <a:lstStyle/>
        <a:p>
          <a:endParaRPr lang="en-US"/>
        </a:p>
      </dgm:t>
    </dgm:pt>
    <dgm:pt modelId="{850F9072-5081-4585-A2DF-60522738502E}" type="pres">
      <dgm:prSet presAssocID="{3D71AA18-1EC2-4BC5-B35F-E5815AB4991F}" presName="hierRoot2" presStyleCnt="0">
        <dgm:presLayoutVars>
          <dgm:hierBranch val="init"/>
        </dgm:presLayoutVars>
      </dgm:prSet>
      <dgm:spPr/>
    </dgm:pt>
    <dgm:pt modelId="{C9CF37D6-875C-458C-963D-6193011DFF5E}" type="pres">
      <dgm:prSet presAssocID="{3D71AA18-1EC2-4BC5-B35F-E5815AB4991F}" presName="rootComposite" presStyleCnt="0"/>
      <dgm:spPr/>
    </dgm:pt>
    <dgm:pt modelId="{9F797DF5-5C1B-4DB8-9FF5-667D67D5AD03}" type="pres">
      <dgm:prSet presAssocID="{3D71AA18-1EC2-4BC5-B35F-E5815AB4991F}" presName="rootText" presStyleLbl="node4" presStyleIdx="2" presStyleCnt="7" custLinFactX="100000" custLinFactNeighborX="178634" custLinFactNeighborY="1808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BAB478F0-E9FA-458E-8514-03865650B8CF}" type="pres">
      <dgm:prSet presAssocID="{3D71AA18-1EC2-4BC5-B35F-E5815AB4991F}" presName="rootConnector" presStyleLbl="node4" presStyleIdx="2" presStyleCnt="7"/>
      <dgm:spPr/>
      <dgm:t>
        <a:bodyPr/>
        <a:lstStyle/>
        <a:p>
          <a:endParaRPr lang="en-US"/>
        </a:p>
      </dgm:t>
    </dgm:pt>
    <dgm:pt modelId="{56352997-7ABC-48F1-90F7-780E9496BC26}" type="pres">
      <dgm:prSet presAssocID="{3D71AA18-1EC2-4BC5-B35F-E5815AB4991F}" presName="hierChild4" presStyleCnt="0"/>
      <dgm:spPr/>
    </dgm:pt>
    <dgm:pt modelId="{1424A6A2-DD97-4E49-B902-F7F133B56F88}" type="pres">
      <dgm:prSet presAssocID="{3D71AA18-1EC2-4BC5-B35F-E5815AB4991F}" presName="hierChild5" presStyleCnt="0"/>
      <dgm:spPr/>
    </dgm:pt>
    <dgm:pt modelId="{BF5686CF-D868-49A2-AAC3-2400FDEDD6F7}" type="pres">
      <dgm:prSet presAssocID="{64A68386-BB71-4CFF-8648-7EE1F6835A46}" presName="Name37" presStyleLbl="parChTrans1D4" presStyleIdx="3" presStyleCnt="7"/>
      <dgm:spPr/>
      <dgm:t>
        <a:bodyPr/>
        <a:lstStyle/>
        <a:p>
          <a:endParaRPr lang="en-US"/>
        </a:p>
      </dgm:t>
    </dgm:pt>
    <dgm:pt modelId="{B78FF9F6-AC0F-4A7C-A11B-F51D6A5EFC08}" type="pres">
      <dgm:prSet presAssocID="{80DBF1C9-D6DA-421D-A918-B79CEC4EDEAB}" presName="hierRoot2" presStyleCnt="0">
        <dgm:presLayoutVars>
          <dgm:hierBranch val="init"/>
        </dgm:presLayoutVars>
      </dgm:prSet>
      <dgm:spPr/>
    </dgm:pt>
    <dgm:pt modelId="{89DD2882-1B98-4C2A-8304-69231DD1CFC3}" type="pres">
      <dgm:prSet presAssocID="{80DBF1C9-D6DA-421D-A918-B79CEC4EDEAB}" presName="rootComposite" presStyleCnt="0"/>
      <dgm:spPr/>
    </dgm:pt>
    <dgm:pt modelId="{CBEB2EA1-4453-44B4-8A8E-4746B6FD56CE}" type="pres">
      <dgm:prSet presAssocID="{80DBF1C9-D6DA-421D-A918-B79CEC4EDEAB}" presName="rootText" presStyleLbl="node4" presStyleIdx="3" presStyleCnt="7" custLinFactX="100000" custLinFactNeighborX="178634" custLinFactNeighborY="-2598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2DBAA14B-2C7E-4F8E-97B2-FB30656845B9}" type="pres">
      <dgm:prSet presAssocID="{80DBF1C9-D6DA-421D-A918-B79CEC4EDEAB}" presName="rootConnector" presStyleLbl="node4" presStyleIdx="3" presStyleCnt="7"/>
      <dgm:spPr/>
      <dgm:t>
        <a:bodyPr/>
        <a:lstStyle/>
        <a:p>
          <a:endParaRPr lang="en-US"/>
        </a:p>
      </dgm:t>
    </dgm:pt>
    <dgm:pt modelId="{A681E99D-1FCC-480B-9842-7BC97E973AF3}" type="pres">
      <dgm:prSet presAssocID="{80DBF1C9-D6DA-421D-A918-B79CEC4EDEAB}" presName="hierChild4" presStyleCnt="0"/>
      <dgm:spPr/>
    </dgm:pt>
    <dgm:pt modelId="{625974A5-5B96-41B7-9DD2-528B7BAE9908}" type="pres">
      <dgm:prSet presAssocID="{80DBF1C9-D6DA-421D-A918-B79CEC4EDEAB}" presName="hierChild5" presStyleCnt="0"/>
      <dgm:spPr/>
    </dgm:pt>
    <dgm:pt modelId="{9D6DC425-CD2A-4F96-A26F-EDA9AB5A3EE8}" type="pres">
      <dgm:prSet presAssocID="{7C386213-75C2-49FE-956B-B6DB18243D74}" presName="Name37" presStyleLbl="parChTrans1D4" presStyleIdx="4" presStyleCnt="7"/>
      <dgm:spPr/>
      <dgm:t>
        <a:bodyPr/>
        <a:lstStyle/>
        <a:p>
          <a:endParaRPr lang="en-US"/>
        </a:p>
      </dgm:t>
    </dgm:pt>
    <dgm:pt modelId="{CB8F764C-1E1F-4B70-8280-2B5038B8B6B9}" type="pres">
      <dgm:prSet presAssocID="{3B815141-F479-46B4-A06B-40699DCD80FF}" presName="hierRoot2" presStyleCnt="0">
        <dgm:presLayoutVars>
          <dgm:hierBranch val="init"/>
        </dgm:presLayoutVars>
      </dgm:prSet>
      <dgm:spPr/>
    </dgm:pt>
    <dgm:pt modelId="{D621966B-6029-4C46-8E4A-540DDD9989A5}" type="pres">
      <dgm:prSet presAssocID="{3B815141-F479-46B4-A06B-40699DCD80FF}" presName="rootComposite" presStyleCnt="0"/>
      <dgm:spPr/>
    </dgm:pt>
    <dgm:pt modelId="{7AE500CC-F044-4635-87E6-88650BEDB4CA}" type="pres">
      <dgm:prSet presAssocID="{3B815141-F479-46B4-A06B-40699DCD80FF}" presName="rootText" presStyleLbl="node4" presStyleIdx="4" presStyleCnt="7" custLinFactX="100000" custLinFactNeighborX="178634" custLinFactNeighborY="-2098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3C2C5383-8F20-435E-A283-607FD8F9DD48}" type="pres">
      <dgm:prSet presAssocID="{3B815141-F479-46B4-A06B-40699DCD80FF}" presName="rootConnector" presStyleLbl="node4" presStyleIdx="4" presStyleCnt="7"/>
      <dgm:spPr/>
      <dgm:t>
        <a:bodyPr/>
        <a:lstStyle/>
        <a:p>
          <a:endParaRPr lang="en-US"/>
        </a:p>
      </dgm:t>
    </dgm:pt>
    <dgm:pt modelId="{31BCBCBA-EB58-4F12-827E-9232D1999477}" type="pres">
      <dgm:prSet presAssocID="{3B815141-F479-46B4-A06B-40699DCD80FF}" presName="hierChild4" presStyleCnt="0"/>
      <dgm:spPr/>
    </dgm:pt>
    <dgm:pt modelId="{DCDB533D-FFF1-47F3-9AEA-5612C9F1BE59}" type="pres">
      <dgm:prSet presAssocID="{3B815141-F479-46B4-A06B-40699DCD80FF}" presName="hierChild5" presStyleCnt="0"/>
      <dgm:spPr/>
    </dgm:pt>
    <dgm:pt modelId="{02DB8A1C-A669-463A-B74D-BDEF5091B737}" type="pres">
      <dgm:prSet presAssocID="{45AA7325-BA17-4AD0-A146-4AD902C7E598}" presName="Name37" presStyleLbl="parChTrans1D4" presStyleIdx="5" presStyleCnt="7"/>
      <dgm:spPr/>
      <dgm:t>
        <a:bodyPr/>
        <a:lstStyle/>
        <a:p>
          <a:endParaRPr lang="en-US"/>
        </a:p>
      </dgm:t>
    </dgm:pt>
    <dgm:pt modelId="{CC6CB852-FF8E-4043-842D-0830687CACAD}" type="pres">
      <dgm:prSet presAssocID="{14E13266-05AE-4BD7-97BE-CA614F1492D7}" presName="hierRoot2" presStyleCnt="0">
        <dgm:presLayoutVars>
          <dgm:hierBranch val="init"/>
        </dgm:presLayoutVars>
      </dgm:prSet>
      <dgm:spPr/>
    </dgm:pt>
    <dgm:pt modelId="{81D4DB3F-74E3-4F7C-BE6A-7296BD2B6072}" type="pres">
      <dgm:prSet presAssocID="{14E13266-05AE-4BD7-97BE-CA614F1492D7}" presName="rootComposite" presStyleCnt="0"/>
      <dgm:spPr/>
    </dgm:pt>
    <dgm:pt modelId="{80E2D334-F6BB-47B7-B77E-9FC43E3FD8CB}" type="pres">
      <dgm:prSet presAssocID="{14E13266-05AE-4BD7-97BE-CA614F1492D7}" presName="rootText" presStyleLbl="node4" presStyleIdx="5" presStyleCnt="7" custLinFactX="100000" custLinFactNeighborX="178634" custLinFactNeighborY="-34770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46672934-B60B-4BA5-BB45-80758CD9711B}" type="pres">
      <dgm:prSet presAssocID="{14E13266-05AE-4BD7-97BE-CA614F1492D7}" presName="rootConnector" presStyleLbl="node4" presStyleIdx="5" presStyleCnt="7"/>
      <dgm:spPr/>
      <dgm:t>
        <a:bodyPr/>
        <a:lstStyle/>
        <a:p>
          <a:endParaRPr lang="en-US"/>
        </a:p>
      </dgm:t>
    </dgm:pt>
    <dgm:pt modelId="{1A6B928E-57AE-489B-B2BF-9ABB43F6808F}" type="pres">
      <dgm:prSet presAssocID="{14E13266-05AE-4BD7-97BE-CA614F1492D7}" presName="hierChild4" presStyleCnt="0"/>
      <dgm:spPr/>
    </dgm:pt>
    <dgm:pt modelId="{D8804852-0086-4547-9D64-7E917961837E}" type="pres">
      <dgm:prSet presAssocID="{14E13266-05AE-4BD7-97BE-CA614F1492D7}" presName="hierChild5" presStyleCnt="0"/>
      <dgm:spPr/>
    </dgm:pt>
    <dgm:pt modelId="{CD2D87DF-6884-4AA3-84C4-5DD2D19CAC25}" type="pres">
      <dgm:prSet presAssocID="{75CA29C4-5AA3-4520-B4B3-66C01601E8BD}" presName="Name37" presStyleLbl="parChTrans1D4" presStyleIdx="6" presStyleCnt="7"/>
      <dgm:spPr/>
      <dgm:t>
        <a:bodyPr/>
        <a:lstStyle/>
        <a:p>
          <a:endParaRPr lang="en-US"/>
        </a:p>
      </dgm:t>
    </dgm:pt>
    <dgm:pt modelId="{FF40DAE1-FEA8-40BD-BAF7-5EEB7DBE4E65}" type="pres">
      <dgm:prSet presAssocID="{ECF1FBB9-BF14-4CD7-A330-06D445285CD9}" presName="hierRoot2" presStyleCnt="0">
        <dgm:presLayoutVars>
          <dgm:hierBranch val="init"/>
        </dgm:presLayoutVars>
      </dgm:prSet>
      <dgm:spPr/>
    </dgm:pt>
    <dgm:pt modelId="{613C4DEB-485E-46E1-BB29-B29AC18782AE}" type="pres">
      <dgm:prSet presAssocID="{ECF1FBB9-BF14-4CD7-A330-06D445285CD9}" presName="rootComposite" presStyleCnt="0"/>
      <dgm:spPr/>
    </dgm:pt>
    <dgm:pt modelId="{A9B7A7D6-D621-4794-BA6A-826B9E43B200}" type="pres">
      <dgm:prSet presAssocID="{ECF1FBB9-BF14-4CD7-A330-06D445285CD9}" presName="rootText" presStyleLbl="node4" presStyleIdx="6" presStyleCnt="7" custLinFactX="100000" custLinFactNeighborX="178634" custLinFactNeighborY="-47948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BE6E3627-6C30-432F-B829-63324DA48A32}" type="pres">
      <dgm:prSet presAssocID="{ECF1FBB9-BF14-4CD7-A330-06D445285CD9}" presName="rootConnector" presStyleLbl="node4" presStyleIdx="6" presStyleCnt="7"/>
      <dgm:spPr/>
      <dgm:t>
        <a:bodyPr/>
        <a:lstStyle/>
        <a:p>
          <a:endParaRPr lang="en-US"/>
        </a:p>
      </dgm:t>
    </dgm:pt>
    <dgm:pt modelId="{A8DB48C6-BD61-4777-9FEC-72BDDE81129F}" type="pres">
      <dgm:prSet presAssocID="{ECF1FBB9-BF14-4CD7-A330-06D445285CD9}" presName="hierChild4" presStyleCnt="0"/>
      <dgm:spPr/>
    </dgm:pt>
    <dgm:pt modelId="{D98F1857-E132-47D5-B029-58C56A285124}" type="pres">
      <dgm:prSet presAssocID="{ECF1FBB9-BF14-4CD7-A330-06D445285CD9}" presName="hierChild5" presStyleCnt="0"/>
      <dgm:spPr/>
    </dgm:pt>
    <dgm:pt modelId="{DFDBD796-75F3-4DC6-A433-A370E5C061A3}" type="pres">
      <dgm:prSet presAssocID="{28E30E8F-BDF5-4671-8012-24BFF553D909}" presName="hierChild5" presStyleCnt="0"/>
      <dgm:spPr/>
    </dgm:pt>
    <dgm:pt modelId="{217BD321-4109-4F68-BE15-7365C56EC378}" type="pres">
      <dgm:prSet presAssocID="{492AF60F-F9BA-4DE1-A641-8E6281E086A0}" presName="Name37" presStyleLbl="parChTrans1D3" presStyleIdx="1" presStyleCnt="7"/>
      <dgm:spPr/>
      <dgm:t>
        <a:bodyPr/>
        <a:lstStyle/>
        <a:p>
          <a:endParaRPr lang="en-US"/>
        </a:p>
      </dgm:t>
    </dgm:pt>
    <dgm:pt modelId="{A38E4AD5-41C3-45B6-90BC-D574AED13D93}" type="pres">
      <dgm:prSet presAssocID="{4C3E2092-5EC3-4D0D-9B5C-E65D031C792E}" presName="hierRoot2" presStyleCnt="0">
        <dgm:presLayoutVars>
          <dgm:hierBranch val="init"/>
        </dgm:presLayoutVars>
      </dgm:prSet>
      <dgm:spPr/>
    </dgm:pt>
    <dgm:pt modelId="{182E2EBA-FAA9-4FDA-A80B-1061B5D78900}" type="pres">
      <dgm:prSet presAssocID="{4C3E2092-5EC3-4D0D-9B5C-E65D031C792E}" presName="rootComposite" presStyleCnt="0"/>
      <dgm:spPr/>
    </dgm:pt>
    <dgm:pt modelId="{1806A6F6-ADCF-4D7D-A6E4-AD725EE4C51F}" type="pres">
      <dgm:prSet presAssocID="{4C3E2092-5EC3-4D0D-9B5C-E65D031C792E}" presName="rootText" presStyleLbl="node3" presStyleIdx="1" presStyleCnt="7" custScaleX="145341" custScaleY="186612" custLinFactX="200000" custLinFactNeighborX="226799" custLinFactNeighborY="70938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46FC834E-2CE4-4D2A-90C5-B35C1B147B9B}" type="pres">
      <dgm:prSet presAssocID="{4C3E2092-5EC3-4D0D-9B5C-E65D031C792E}" presName="rootConnector" presStyleLbl="node3" presStyleIdx="1" presStyleCnt="7"/>
      <dgm:spPr/>
      <dgm:t>
        <a:bodyPr/>
        <a:lstStyle/>
        <a:p>
          <a:endParaRPr lang="en-US"/>
        </a:p>
      </dgm:t>
    </dgm:pt>
    <dgm:pt modelId="{87816057-8C88-4F62-8CC5-319B2EE18D3A}" type="pres">
      <dgm:prSet presAssocID="{4C3E2092-5EC3-4D0D-9B5C-E65D031C792E}" presName="hierChild4" presStyleCnt="0"/>
      <dgm:spPr/>
    </dgm:pt>
    <dgm:pt modelId="{97F573F3-0995-4724-B9FD-9466AC084EC1}" type="pres">
      <dgm:prSet presAssocID="{4C3E2092-5EC3-4D0D-9B5C-E65D031C792E}" presName="hierChild5" presStyleCnt="0"/>
      <dgm:spPr/>
    </dgm:pt>
    <dgm:pt modelId="{C31EEC88-F7A4-414C-AADB-EF7842201FE3}" type="pres">
      <dgm:prSet presAssocID="{E3365BAD-FE7A-44C6-98E7-41529E2F4F1A}" presName="Name37" presStyleLbl="parChTrans1D3" presStyleIdx="2" presStyleCnt="7"/>
      <dgm:spPr/>
      <dgm:t>
        <a:bodyPr/>
        <a:lstStyle/>
        <a:p>
          <a:endParaRPr lang="en-US"/>
        </a:p>
      </dgm:t>
    </dgm:pt>
    <dgm:pt modelId="{C73A78A9-8D13-4569-A5B3-1C51B15A40BB}" type="pres">
      <dgm:prSet presAssocID="{771F0BBC-87D8-448D-85D3-31754AEE8552}" presName="hierRoot2" presStyleCnt="0">
        <dgm:presLayoutVars>
          <dgm:hierBranch val="init"/>
        </dgm:presLayoutVars>
      </dgm:prSet>
      <dgm:spPr/>
    </dgm:pt>
    <dgm:pt modelId="{C89095E7-1732-4D4C-8259-01182F48527C}" type="pres">
      <dgm:prSet presAssocID="{771F0BBC-87D8-448D-85D3-31754AEE8552}" presName="rootComposite" presStyleCnt="0"/>
      <dgm:spPr/>
    </dgm:pt>
    <dgm:pt modelId="{79732442-DAA0-435B-8444-2A96510E1F43}" type="pres">
      <dgm:prSet presAssocID="{771F0BBC-87D8-448D-85D3-31754AEE8552}" presName="rootText" presStyleLbl="node3" presStyleIdx="2" presStyleCnt="7" custScaleX="145341" custScaleY="186612" custLinFactX="200000" custLinFactNeighborX="235844" custLinFactNeighborY="6739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C09BDC2C-21A1-4DE0-A961-7AC71BEF2D41}" type="pres">
      <dgm:prSet presAssocID="{771F0BBC-87D8-448D-85D3-31754AEE8552}" presName="rootConnector" presStyleLbl="node3" presStyleIdx="2" presStyleCnt="7"/>
      <dgm:spPr/>
      <dgm:t>
        <a:bodyPr/>
        <a:lstStyle/>
        <a:p>
          <a:endParaRPr lang="en-US"/>
        </a:p>
      </dgm:t>
    </dgm:pt>
    <dgm:pt modelId="{CF496128-1810-4134-8615-B7AE3DBFEA26}" type="pres">
      <dgm:prSet presAssocID="{771F0BBC-87D8-448D-85D3-31754AEE8552}" presName="hierChild4" presStyleCnt="0"/>
      <dgm:spPr/>
    </dgm:pt>
    <dgm:pt modelId="{66FCC076-2E2D-4461-9A7F-6194954D5A2F}" type="pres">
      <dgm:prSet presAssocID="{771F0BBC-87D8-448D-85D3-31754AEE8552}" presName="hierChild5" presStyleCnt="0"/>
      <dgm:spPr/>
    </dgm:pt>
    <dgm:pt modelId="{0DD2ADFE-5086-41AF-B133-FA99D8EEB27F}" type="pres">
      <dgm:prSet presAssocID="{6BAC3047-B33F-416B-8C82-F06FD1DAFD84}" presName="Name37" presStyleLbl="parChTrans1D3" presStyleIdx="3" presStyleCnt="7"/>
      <dgm:spPr/>
      <dgm:t>
        <a:bodyPr/>
        <a:lstStyle/>
        <a:p>
          <a:endParaRPr lang="en-US"/>
        </a:p>
      </dgm:t>
    </dgm:pt>
    <dgm:pt modelId="{1CA5F308-8850-43E7-BDDD-3051F21AE958}" type="pres">
      <dgm:prSet presAssocID="{CB1BCD7C-E22A-4E31-8EF2-FDCAEFAC4B34}" presName="hierRoot2" presStyleCnt="0">
        <dgm:presLayoutVars>
          <dgm:hierBranch val="init"/>
        </dgm:presLayoutVars>
      </dgm:prSet>
      <dgm:spPr/>
    </dgm:pt>
    <dgm:pt modelId="{0389DC59-CCBB-4056-A0A7-651178DD0FA3}" type="pres">
      <dgm:prSet presAssocID="{CB1BCD7C-E22A-4E31-8EF2-FDCAEFAC4B34}" presName="rootComposite" presStyleCnt="0"/>
      <dgm:spPr/>
    </dgm:pt>
    <dgm:pt modelId="{0FE75E17-96BA-4E51-8B04-08B9EB131C1E}" type="pres">
      <dgm:prSet presAssocID="{CB1BCD7C-E22A-4E31-8EF2-FDCAEFAC4B34}" presName="rootText" presStyleLbl="node3" presStyleIdx="3" presStyleCnt="7" custScaleX="145341" custScaleY="186612" custLinFactY="168065" custLinFactNeighborX="95818" custLinFactNeighborY="200000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F145B359-14D5-45CF-BBF5-0BA4F9FB4127}" type="pres">
      <dgm:prSet presAssocID="{CB1BCD7C-E22A-4E31-8EF2-FDCAEFAC4B34}" presName="rootConnector" presStyleLbl="node3" presStyleIdx="3" presStyleCnt="7"/>
      <dgm:spPr/>
      <dgm:t>
        <a:bodyPr/>
        <a:lstStyle/>
        <a:p>
          <a:endParaRPr lang="en-US"/>
        </a:p>
      </dgm:t>
    </dgm:pt>
    <dgm:pt modelId="{3022BE60-F79F-411B-A1AF-7873DC13D8AD}" type="pres">
      <dgm:prSet presAssocID="{CB1BCD7C-E22A-4E31-8EF2-FDCAEFAC4B34}" presName="hierChild4" presStyleCnt="0"/>
      <dgm:spPr/>
    </dgm:pt>
    <dgm:pt modelId="{1713D1F5-D100-43A7-8BFF-61888D5B6DCB}" type="pres">
      <dgm:prSet presAssocID="{CB1BCD7C-E22A-4E31-8EF2-FDCAEFAC4B34}" presName="hierChild5" presStyleCnt="0"/>
      <dgm:spPr/>
    </dgm:pt>
    <dgm:pt modelId="{ABD73A59-46DE-4B43-8D4D-DF1C61D4BF87}" type="pres">
      <dgm:prSet presAssocID="{618E80F1-46AD-49D1-B125-C206DABE378B}" presName="Name37" presStyleLbl="parChTrans1D3" presStyleIdx="4" presStyleCnt="7"/>
      <dgm:spPr/>
      <dgm:t>
        <a:bodyPr/>
        <a:lstStyle/>
        <a:p>
          <a:endParaRPr lang="en-US"/>
        </a:p>
      </dgm:t>
    </dgm:pt>
    <dgm:pt modelId="{02BAA9BF-5442-4D8F-A70B-E15D7F42D39F}" type="pres">
      <dgm:prSet presAssocID="{EC6128DB-8AA6-4172-B23B-0273F22B2276}" presName="hierRoot2" presStyleCnt="0">
        <dgm:presLayoutVars>
          <dgm:hierBranch val="init"/>
        </dgm:presLayoutVars>
      </dgm:prSet>
      <dgm:spPr/>
    </dgm:pt>
    <dgm:pt modelId="{54011716-F9D3-4EE7-9C59-DFB70C5B1C25}" type="pres">
      <dgm:prSet presAssocID="{EC6128DB-8AA6-4172-B23B-0273F22B2276}" presName="rootComposite" presStyleCnt="0"/>
      <dgm:spPr/>
    </dgm:pt>
    <dgm:pt modelId="{90C4E588-F11F-4ACA-A6A5-1919448F7085}" type="pres">
      <dgm:prSet presAssocID="{EC6128DB-8AA6-4172-B23B-0273F22B2276}" presName="rootText" presStyleLbl="node3" presStyleIdx="4" presStyleCnt="7" custScaleX="145341" custScaleY="186612" custLinFactX="5858" custLinFactY="167349" custLinFactNeighborX="100000" custLinFactNeighborY="200000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AC394DA7-FF29-4DF2-A35A-9B689F5D06F9}" type="pres">
      <dgm:prSet presAssocID="{EC6128DB-8AA6-4172-B23B-0273F22B2276}" presName="rootConnector" presStyleLbl="node3" presStyleIdx="4" presStyleCnt="7"/>
      <dgm:spPr/>
      <dgm:t>
        <a:bodyPr/>
        <a:lstStyle/>
        <a:p>
          <a:endParaRPr lang="en-US"/>
        </a:p>
      </dgm:t>
    </dgm:pt>
    <dgm:pt modelId="{B5BAD4F3-6BB3-45A5-BBA0-193E35BF44CE}" type="pres">
      <dgm:prSet presAssocID="{EC6128DB-8AA6-4172-B23B-0273F22B2276}" presName="hierChild4" presStyleCnt="0"/>
      <dgm:spPr/>
    </dgm:pt>
    <dgm:pt modelId="{ADA39589-8C08-44F8-9EFC-1D117C289BEB}" type="pres">
      <dgm:prSet presAssocID="{EC6128DB-8AA6-4172-B23B-0273F22B2276}" presName="hierChild5" presStyleCnt="0"/>
      <dgm:spPr/>
    </dgm:pt>
    <dgm:pt modelId="{D1B1C540-A70A-44CF-974E-B243B551FD47}" type="pres">
      <dgm:prSet presAssocID="{221FE4AB-F24B-4276-96C9-144523C7287C}" presName="Name37" presStyleLbl="parChTrans1D3" presStyleIdx="5" presStyleCnt="7"/>
      <dgm:spPr/>
      <dgm:t>
        <a:bodyPr/>
        <a:lstStyle/>
        <a:p>
          <a:endParaRPr lang="en-US"/>
        </a:p>
      </dgm:t>
    </dgm:pt>
    <dgm:pt modelId="{83680367-1AD5-438C-A59E-48085E8C5933}" type="pres">
      <dgm:prSet presAssocID="{0EC7DC51-C707-4E87-8375-2446B63EB0F9}" presName="hierRoot2" presStyleCnt="0">
        <dgm:presLayoutVars>
          <dgm:hierBranch val="init"/>
        </dgm:presLayoutVars>
      </dgm:prSet>
      <dgm:spPr/>
    </dgm:pt>
    <dgm:pt modelId="{3BD2E747-4486-459E-86C3-14F1F54A5911}" type="pres">
      <dgm:prSet presAssocID="{0EC7DC51-C707-4E87-8375-2446B63EB0F9}" presName="rootComposite" presStyleCnt="0"/>
      <dgm:spPr/>
    </dgm:pt>
    <dgm:pt modelId="{CFE32BE2-28E0-4437-A1E4-D535FDF4E735}" type="pres">
      <dgm:prSet presAssocID="{0EC7DC51-C707-4E87-8375-2446B63EB0F9}" presName="rootText" presStyleLbl="node3" presStyleIdx="5" presStyleCnt="7" custScaleX="145341" custScaleY="186612" custLinFactX="-100000" custLinFactY="300000" custLinFactNeighborX="-135760" custLinFactNeighborY="37968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DDE52B67-8DAC-4E9D-B0CB-F812D6D50DDB}" type="pres">
      <dgm:prSet presAssocID="{0EC7DC51-C707-4E87-8375-2446B63EB0F9}" presName="rootConnector" presStyleLbl="node3" presStyleIdx="5" presStyleCnt="7"/>
      <dgm:spPr/>
      <dgm:t>
        <a:bodyPr/>
        <a:lstStyle/>
        <a:p>
          <a:endParaRPr lang="en-US"/>
        </a:p>
      </dgm:t>
    </dgm:pt>
    <dgm:pt modelId="{E51DB925-53A3-4288-A236-55074770064A}" type="pres">
      <dgm:prSet presAssocID="{0EC7DC51-C707-4E87-8375-2446B63EB0F9}" presName="hierChild4" presStyleCnt="0"/>
      <dgm:spPr/>
    </dgm:pt>
    <dgm:pt modelId="{305406BE-6278-4FDA-BDE4-2F0EC105775A}" type="pres">
      <dgm:prSet presAssocID="{0EC7DC51-C707-4E87-8375-2446B63EB0F9}" presName="hierChild5" presStyleCnt="0"/>
      <dgm:spPr/>
    </dgm:pt>
    <dgm:pt modelId="{105C62AC-2EBE-4DD3-A6DA-BAA319BF4633}" type="pres">
      <dgm:prSet presAssocID="{4BD65F47-9C06-47B2-A03D-5CC5F55C64A3}" presName="Name37" presStyleLbl="parChTrans1D3" presStyleIdx="6" presStyleCnt="7"/>
      <dgm:spPr/>
      <dgm:t>
        <a:bodyPr/>
        <a:lstStyle/>
        <a:p>
          <a:endParaRPr lang="en-US"/>
        </a:p>
      </dgm:t>
    </dgm:pt>
    <dgm:pt modelId="{E362F8D5-9A4F-4674-BC95-7DFA4CE6CB49}" type="pres">
      <dgm:prSet presAssocID="{3433F606-1E4B-40BA-9DFD-9F34089747ED}" presName="hierRoot2" presStyleCnt="0">
        <dgm:presLayoutVars>
          <dgm:hierBranch val="init"/>
        </dgm:presLayoutVars>
      </dgm:prSet>
      <dgm:spPr/>
    </dgm:pt>
    <dgm:pt modelId="{A72B46A8-929A-4191-B076-A8FDCA6FDAB1}" type="pres">
      <dgm:prSet presAssocID="{3433F606-1E4B-40BA-9DFD-9F34089747ED}" presName="rootComposite" presStyleCnt="0"/>
      <dgm:spPr/>
    </dgm:pt>
    <dgm:pt modelId="{00316F69-8947-4732-A718-D73AEF44A6C9}" type="pres">
      <dgm:prSet presAssocID="{3433F606-1E4B-40BA-9DFD-9F34089747ED}" presName="rootText" presStyleLbl="node3" presStyleIdx="6" presStyleCnt="7" custScaleX="145341" custScaleY="186612" custLinFactX="-100000" custLinFactY="300000" custLinFactNeighborX="-121080" custLinFactNeighborY="377126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674EE29E-2EBB-4E5D-A287-CD7738CB319B}" type="pres">
      <dgm:prSet presAssocID="{3433F606-1E4B-40BA-9DFD-9F34089747ED}" presName="rootConnector" presStyleLbl="node3" presStyleIdx="6" presStyleCnt="7"/>
      <dgm:spPr/>
      <dgm:t>
        <a:bodyPr/>
        <a:lstStyle/>
        <a:p>
          <a:endParaRPr lang="en-US"/>
        </a:p>
      </dgm:t>
    </dgm:pt>
    <dgm:pt modelId="{E0A97059-4AA2-4355-83AC-7FB5366ACD53}" type="pres">
      <dgm:prSet presAssocID="{3433F606-1E4B-40BA-9DFD-9F34089747ED}" presName="hierChild4" presStyleCnt="0"/>
      <dgm:spPr/>
    </dgm:pt>
    <dgm:pt modelId="{872D4A44-63FB-40A4-BA51-3EADB6B63362}" type="pres">
      <dgm:prSet presAssocID="{3433F606-1E4B-40BA-9DFD-9F34089747ED}" presName="hierChild5" presStyleCnt="0"/>
      <dgm:spPr/>
    </dgm:pt>
    <dgm:pt modelId="{C43B9A3E-74C0-406F-977F-78E7E36FE77E}" type="pres">
      <dgm:prSet presAssocID="{49737E64-B6E1-4F9C-9A12-4320DF86239E}" presName="hierChild5" presStyleCnt="0"/>
      <dgm:spPr/>
    </dgm:pt>
    <dgm:pt modelId="{C600149D-5951-47B1-9E1D-B491F3C7240B}" type="pres">
      <dgm:prSet presAssocID="{1D76427D-E9B0-4EF3-80DF-314CDA97F893}" presName="hierChild3" presStyleCnt="0"/>
      <dgm:spPr/>
    </dgm:pt>
  </dgm:ptLst>
  <dgm:cxnLst>
    <dgm:cxn modelId="{4F800A5F-3DDB-4207-9092-30B0E1EF8E64}" srcId="{28E30E8F-BDF5-4671-8012-24BFF553D909}" destId="{A8D14187-E9E6-4E5C-961C-FF7D4AA26595}" srcOrd="1" destOrd="0" parTransId="{9FFA446E-4747-4344-8A83-DDB3A743E820}" sibTransId="{9E4F26A9-272A-432A-9CCB-34D4F448423F}"/>
    <dgm:cxn modelId="{BB07EB82-77D4-40C2-BE9F-2A03F9776933}" type="presOf" srcId="{5BA4ABBB-4AA3-49B0-AE7F-3C8507A53EEB}" destId="{E9CE8C21-EDC6-4436-B4CD-A23F15B7FE21}" srcOrd="0" destOrd="0" presId="urn:microsoft.com/office/officeart/2005/8/layout/orgChart1"/>
    <dgm:cxn modelId="{75D241F3-8336-4200-A567-FA3FB663C831}" type="presOf" srcId="{ECF1FBB9-BF14-4CD7-A330-06D445285CD9}" destId="{A9B7A7D6-D621-4794-BA6A-826B9E43B200}" srcOrd="0" destOrd="0" presId="urn:microsoft.com/office/officeart/2005/8/layout/orgChart1"/>
    <dgm:cxn modelId="{290E69CB-27A9-4A70-BEE2-313082960220}" type="presOf" srcId="{3B815141-F479-46B4-A06B-40699DCD80FF}" destId="{7AE500CC-F044-4635-87E6-88650BEDB4CA}" srcOrd="0" destOrd="0" presId="urn:microsoft.com/office/officeart/2005/8/layout/orgChart1"/>
    <dgm:cxn modelId="{1D3473A1-DFE4-4698-8295-A280B4FC48BD}" type="presOf" srcId="{3433F606-1E4B-40BA-9DFD-9F34089747ED}" destId="{00316F69-8947-4732-A718-D73AEF44A6C9}" srcOrd="0" destOrd="0" presId="urn:microsoft.com/office/officeart/2005/8/layout/orgChart1"/>
    <dgm:cxn modelId="{A13BB74F-0D2E-4DBF-9736-58F3157E8F5A}" srcId="{28E30E8F-BDF5-4671-8012-24BFF553D909}" destId="{14E13266-05AE-4BD7-97BE-CA614F1492D7}" srcOrd="5" destOrd="0" parTransId="{45AA7325-BA17-4AD0-A146-4AD902C7E598}" sibTransId="{FAEF3F37-F5F9-48B4-B744-4B19D1C0799B}"/>
    <dgm:cxn modelId="{9FD3C8C5-7BEB-4C50-9121-DD340DBED2EA}" type="presOf" srcId="{ECF1FBB9-BF14-4CD7-A330-06D445285CD9}" destId="{BE6E3627-6C30-432F-B829-63324DA48A32}" srcOrd="1" destOrd="0" presId="urn:microsoft.com/office/officeart/2005/8/layout/orgChart1"/>
    <dgm:cxn modelId="{B1AF39FD-4853-4144-9696-D40654FBF3B4}" srcId="{49737E64-B6E1-4F9C-9A12-4320DF86239E}" destId="{EC6128DB-8AA6-4172-B23B-0273F22B2276}" srcOrd="4" destOrd="0" parTransId="{618E80F1-46AD-49D1-B125-C206DABE378B}" sibTransId="{C333B05F-7E2B-450E-8F75-B638F1BEE295}"/>
    <dgm:cxn modelId="{DC2F424B-858A-4FDD-BE96-4AC828B99DA9}" type="presOf" srcId="{6BAC3047-B33F-416B-8C82-F06FD1DAFD84}" destId="{0DD2ADFE-5086-41AF-B133-FA99D8EEB27F}" srcOrd="0" destOrd="0" presId="urn:microsoft.com/office/officeart/2005/8/layout/orgChart1"/>
    <dgm:cxn modelId="{F358BABF-D30F-495E-AF74-D5535FF197FA}" srcId="{49737E64-B6E1-4F9C-9A12-4320DF86239E}" destId="{3433F606-1E4B-40BA-9DFD-9F34089747ED}" srcOrd="6" destOrd="0" parTransId="{4BD65F47-9C06-47B2-A03D-5CC5F55C64A3}" sibTransId="{B69C5C5C-7301-41A8-944A-FAE91B5AA1ED}"/>
    <dgm:cxn modelId="{F29C6127-8253-4B9D-A014-E8733D5CF25D}" type="presOf" srcId="{64A68386-BB71-4CFF-8648-7EE1F6835A46}" destId="{BF5686CF-D868-49A2-AAC3-2400FDEDD6F7}" srcOrd="0" destOrd="0" presId="urn:microsoft.com/office/officeart/2005/8/layout/orgChart1"/>
    <dgm:cxn modelId="{0109636D-0ECD-4220-8906-057FD5A28569}" type="presOf" srcId="{4C3E2092-5EC3-4D0D-9B5C-E65D031C792E}" destId="{46FC834E-2CE4-4D2A-90C5-B35C1B147B9B}" srcOrd="1" destOrd="0" presId="urn:microsoft.com/office/officeart/2005/8/layout/orgChart1"/>
    <dgm:cxn modelId="{07A12EFF-D57B-4B6D-836F-C781EE1D3C41}" type="presOf" srcId="{FB599885-2AB2-4E8B-9E00-737A78DB0AB9}" destId="{EA479559-3865-4B8F-9859-9DD0DDC6AECB}" srcOrd="0" destOrd="0" presId="urn:microsoft.com/office/officeart/2005/8/layout/orgChart1"/>
    <dgm:cxn modelId="{7D0BF7CE-BFA1-4424-AF24-A2753A43BDC0}" srcId="{28E30E8F-BDF5-4671-8012-24BFF553D909}" destId="{2C154BDE-91A8-4F02-9439-933B1E3D1E36}" srcOrd="0" destOrd="0" parTransId="{600A4E89-8E33-4F9E-B978-F4B3162E021C}" sibTransId="{FAE598F7-6922-4B65-9CA8-B200A05A05C4}"/>
    <dgm:cxn modelId="{A5A2B7CB-3798-40A3-AFA2-3D32CFC362D5}" type="presOf" srcId="{45AA7325-BA17-4AD0-A146-4AD902C7E598}" destId="{02DB8A1C-A669-463A-B74D-BDEF5091B737}" srcOrd="0" destOrd="0" presId="urn:microsoft.com/office/officeart/2005/8/layout/orgChart1"/>
    <dgm:cxn modelId="{07352948-3A8C-400D-AE1D-29563BEBEFE7}" type="presOf" srcId="{49737E64-B6E1-4F9C-9A12-4320DF86239E}" destId="{3D1DB3E6-ADE4-4ED2-96DF-5C3A069E7BD5}" srcOrd="0" destOrd="0" presId="urn:microsoft.com/office/officeart/2005/8/layout/orgChart1"/>
    <dgm:cxn modelId="{DDBA6EDE-40A1-4473-A4D2-278E66836711}" srcId="{28E30E8F-BDF5-4671-8012-24BFF553D909}" destId="{3B815141-F479-46B4-A06B-40699DCD80FF}" srcOrd="4" destOrd="0" parTransId="{7C386213-75C2-49FE-956B-B6DB18243D74}" sibTransId="{7FE7902F-96CE-4EF0-AB52-91326160B5AD}"/>
    <dgm:cxn modelId="{C17D9714-E7B5-41D1-AF06-5463779F544B}" srcId="{28E30E8F-BDF5-4671-8012-24BFF553D909}" destId="{ECF1FBB9-BF14-4CD7-A330-06D445285CD9}" srcOrd="6" destOrd="0" parTransId="{75CA29C4-5AA3-4520-B4B3-66C01601E8BD}" sibTransId="{1B2CFDDA-D627-4BB3-873F-C78035CD5323}"/>
    <dgm:cxn modelId="{FC9A3798-CF8B-4947-9AE0-242EF72AABDD}" type="presOf" srcId="{618E80F1-46AD-49D1-B125-C206DABE378B}" destId="{ABD73A59-46DE-4B43-8D4D-DF1C61D4BF87}" srcOrd="0" destOrd="0" presId="urn:microsoft.com/office/officeart/2005/8/layout/orgChart1"/>
    <dgm:cxn modelId="{E1E38CA4-42E6-4835-8EF4-FF70CA48FE67}" srcId="{49737E64-B6E1-4F9C-9A12-4320DF86239E}" destId="{4C3E2092-5EC3-4D0D-9B5C-E65D031C792E}" srcOrd="1" destOrd="0" parTransId="{492AF60F-F9BA-4DE1-A641-8E6281E086A0}" sibTransId="{B9AB488A-E594-47E7-8E1B-FC527C29D5B5}"/>
    <dgm:cxn modelId="{1CF7C05C-A65A-47DF-987C-03383ED93168}" type="presOf" srcId="{75CA29C4-5AA3-4520-B4B3-66C01601E8BD}" destId="{CD2D87DF-6884-4AA3-84C4-5DD2D19CAC25}" srcOrd="0" destOrd="0" presId="urn:microsoft.com/office/officeart/2005/8/layout/orgChart1"/>
    <dgm:cxn modelId="{A1B87BF0-E5FA-41AE-8291-FE86E3FEA881}" type="presOf" srcId="{28E30E8F-BDF5-4671-8012-24BFF553D909}" destId="{6DA292B1-F646-4667-8FF9-C94804147698}" srcOrd="0" destOrd="0" presId="urn:microsoft.com/office/officeart/2005/8/layout/orgChart1"/>
    <dgm:cxn modelId="{F6E98B69-D7C3-4803-9D70-19639E1F8D43}" type="presOf" srcId="{492AF60F-F9BA-4DE1-A641-8E6281E086A0}" destId="{217BD321-4109-4F68-BE15-7365C56EC378}" srcOrd="0" destOrd="0" presId="urn:microsoft.com/office/officeart/2005/8/layout/orgChart1"/>
    <dgm:cxn modelId="{04ACDD1E-19D8-49D2-BD4D-6219FB267D2D}" type="presOf" srcId="{771F0BBC-87D8-448D-85D3-31754AEE8552}" destId="{C09BDC2C-21A1-4DE0-A961-7AC71BEF2D41}" srcOrd="1" destOrd="0" presId="urn:microsoft.com/office/officeart/2005/8/layout/orgChart1"/>
    <dgm:cxn modelId="{7D34F7BF-EFE6-4D9C-AEAC-1A28EC09C030}" type="presOf" srcId="{80DBF1C9-D6DA-421D-A918-B79CEC4EDEAB}" destId="{CBEB2EA1-4453-44B4-8A8E-4746B6FD56CE}" srcOrd="0" destOrd="0" presId="urn:microsoft.com/office/officeart/2005/8/layout/orgChart1"/>
    <dgm:cxn modelId="{679769AE-8B56-470A-A111-902C73D09164}" type="presOf" srcId="{7C386213-75C2-49FE-956B-B6DB18243D74}" destId="{9D6DC425-CD2A-4F96-A26F-EDA9AB5A3EE8}" srcOrd="0" destOrd="0" presId="urn:microsoft.com/office/officeart/2005/8/layout/orgChart1"/>
    <dgm:cxn modelId="{0C3BE2E4-A075-465E-9FE3-4DDB3CC677E2}" type="presOf" srcId="{2C154BDE-91A8-4F02-9439-933B1E3D1E36}" destId="{8928F507-D3AB-472E-81F9-5F76110B0D10}" srcOrd="0" destOrd="0" presId="urn:microsoft.com/office/officeart/2005/8/layout/orgChart1"/>
    <dgm:cxn modelId="{4C0FE2FE-CF8A-45DB-A0E6-94C9D260FD7B}" type="presOf" srcId="{3433F606-1E4B-40BA-9DFD-9F34089747ED}" destId="{674EE29E-2EBB-4E5D-A287-CD7738CB319B}" srcOrd="1" destOrd="0" presId="urn:microsoft.com/office/officeart/2005/8/layout/orgChart1"/>
    <dgm:cxn modelId="{F531D7D8-F784-40AE-91C1-FA193B1EC90E}" type="presOf" srcId="{3B815141-F479-46B4-A06B-40699DCD80FF}" destId="{3C2C5383-8F20-435E-A283-607FD8F9DD48}" srcOrd="1" destOrd="0" presId="urn:microsoft.com/office/officeart/2005/8/layout/orgChart1"/>
    <dgm:cxn modelId="{45080B43-3245-4867-9569-07CBEE3A4BFC}" type="presOf" srcId="{4C3E2092-5EC3-4D0D-9B5C-E65D031C792E}" destId="{1806A6F6-ADCF-4D7D-A6E4-AD725EE4C51F}" srcOrd="0" destOrd="0" presId="urn:microsoft.com/office/officeart/2005/8/layout/orgChart1"/>
    <dgm:cxn modelId="{F0A6717F-CF09-4B71-86EB-3B16FCCBFC56}" srcId="{28E30E8F-BDF5-4671-8012-24BFF553D909}" destId="{3D71AA18-1EC2-4BC5-B35F-E5815AB4991F}" srcOrd="2" destOrd="0" parTransId="{FB599885-2AB2-4E8B-9E00-737A78DB0AB9}" sibTransId="{4609997E-4B23-4182-9B57-7C7771182CFD}"/>
    <dgm:cxn modelId="{9386DD0A-3C56-4111-BEBC-232883C93EEF}" srcId="{1D76427D-E9B0-4EF3-80DF-314CDA97F893}" destId="{49737E64-B6E1-4F9C-9A12-4320DF86239E}" srcOrd="0" destOrd="0" parTransId="{5BA4ABBB-4AA3-49B0-AE7F-3C8507A53EEB}" sibTransId="{A985093A-B0BC-4866-AB71-6DB92EAE4965}"/>
    <dgm:cxn modelId="{D7FBA20C-11B4-471F-BC58-C8E501FADC97}" type="presOf" srcId="{EC6128DB-8AA6-4172-B23B-0273F22B2276}" destId="{90C4E588-F11F-4ACA-A6A5-1919448F7085}" srcOrd="0" destOrd="0" presId="urn:microsoft.com/office/officeart/2005/8/layout/orgChart1"/>
    <dgm:cxn modelId="{BC091403-3BBF-48FD-8271-00A2808BA8F1}" type="presOf" srcId="{4BD65F47-9C06-47B2-A03D-5CC5F55C64A3}" destId="{105C62AC-2EBE-4DD3-A6DA-BAA319BF4633}" srcOrd="0" destOrd="0" presId="urn:microsoft.com/office/officeart/2005/8/layout/orgChart1"/>
    <dgm:cxn modelId="{ECF88938-7529-4432-A7E9-CAEDA73D8689}" type="presOf" srcId="{A8D14187-E9E6-4E5C-961C-FF7D4AA26595}" destId="{55C9F91C-001F-48A6-BF5A-68217668F00D}" srcOrd="1" destOrd="0" presId="urn:microsoft.com/office/officeart/2005/8/layout/orgChart1"/>
    <dgm:cxn modelId="{AE9E9725-E881-4660-88DD-E8ED9BD8DE84}" type="presOf" srcId="{EC6128DB-8AA6-4172-B23B-0273F22B2276}" destId="{AC394DA7-FF29-4DF2-A35A-9B689F5D06F9}" srcOrd="1" destOrd="0" presId="urn:microsoft.com/office/officeart/2005/8/layout/orgChart1"/>
    <dgm:cxn modelId="{91D887A0-B07E-4768-9A42-D56698CF9CE2}" type="presOf" srcId="{4B82BDA4-DBEE-4F35-98B5-A2A2CA2DADAA}" destId="{9F21D333-2AEA-4048-BC84-625C3BC69D90}" srcOrd="0" destOrd="0" presId="urn:microsoft.com/office/officeart/2005/8/layout/orgChart1"/>
    <dgm:cxn modelId="{FD0550B3-6743-484A-87DC-4F417C76979E}" type="presOf" srcId="{A8D14187-E9E6-4E5C-961C-FF7D4AA26595}" destId="{A7EAD678-ACE6-498B-A055-DBDAA63FA138}" srcOrd="0" destOrd="0" presId="urn:microsoft.com/office/officeart/2005/8/layout/orgChart1"/>
    <dgm:cxn modelId="{DBFA6563-B023-480C-849B-D53B2A8724F3}" type="presOf" srcId="{14E13266-05AE-4BD7-97BE-CA614F1492D7}" destId="{46672934-B60B-4BA5-BB45-80758CD9711B}" srcOrd="1" destOrd="0" presId="urn:microsoft.com/office/officeart/2005/8/layout/orgChart1"/>
    <dgm:cxn modelId="{9B1B1434-609C-4FC7-AA4A-F9C93220CE1B}" type="presOf" srcId="{771F0BBC-87D8-448D-85D3-31754AEE8552}" destId="{79732442-DAA0-435B-8444-2A96510E1F43}" srcOrd="0" destOrd="0" presId="urn:microsoft.com/office/officeart/2005/8/layout/orgChart1"/>
    <dgm:cxn modelId="{9ADAD5F4-D82C-4BBD-9701-5297B79A36FF}" type="presOf" srcId="{14E13266-05AE-4BD7-97BE-CA614F1492D7}" destId="{80E2D334-F6BB-47B7-B77E-9FC43E3FD8CB}" srcOrd="0" destOrd="0" presId="urn:microsoft.com/office/officeart/2005/8/layout/orgChart1"/>
    <dgm:cxn modelId="{4352257F-6243-4C3B-A993-DDF6378F1F4E}" type="presOf" srcId="{3D71AA18-1EC2-4BC5-B35F-E5815AB4991F}" destId="{9F797DF5-5C1B-4DB8-9FF5-667D67D5AD03}" srcOrd="0" destOrd="0" presId="urn:microsoft.com/office/officeart/2005/8/layout/orgChart1"/>
    <dgm:cxn modelId="{C4642264-8673-42C0-8F02-2B7941325BA4}" type="presOf" srcId="{3D71AA18-1EC2-4BC5-B35F-E5815AB4991F}" destId="{BAB478F0-E9FA-458E-8514-03865650B8CF}" srcOrd="1" destOrd="0" presId="urn:microsoft.com/office/officeart/2005/8/layout/orgChart1"/>
    <dgm:cxn modelId="{E9135934-F02E-40C4-A508-72674D0AE312}" type="presOf" srcId="{4DBC0B8A-FCDE-4765-BAFE-7ED2F9E8B7F5}" destId="{B92E7CA3-E406-4A2B-A46D-A18BB22BA14E}" srcOrd="0" destOrd="0" presId="urn:microsoft.com/office/officeart/2005/8/layout/orgChart1"/>
    <dgm:cxn modelId="{1F97C801-3CFD-4C4E-88E6-4BCB8617D32E}" type="presOf" srcId="{CB1BCD7C-E22A-4E31-8EF2-FDCAEFAC4B34}" destId="{F145B359-14D5-45CF-BBF5-0BA4F9FB4127}" srcOrd="1" destOrd="0" presId="urn:microsoft.com/office/officeart/2005/8/layout/orgChart1"/>
    <dgm:cxn modelId="{5F738F71-ED25-45BE-B6C0-E6531EE9016E}" type="presOf" srcId="{0EC7DC51-C707-4E87-8375-2446B63EB0F9}" destId="{CFE32BE2-28E0-4437-A1E4-D535FDF4E735}" srcOrd="0" destOrd="0" presId="urn:microsoft.com/office/officeart/2005/8/layout/orgChart1"/>
    <dgm:cxn modelId="{7CBED1ED-9CD3-4D80-8000-981AC18E02D9}" srcId="{4DBC0B8A-FCDE-4765-BAFE-7ED2F9E8B7F5}" destId="{1D76427D-E9B0-4EF3-80DF-314CDA97F893}" srcOrd="0" destOrd="0" parTransId="{A95826F7-6C96-472A-9B07-EB541D41455B}" sibTransId="{21A8A441-8D1F-4241-BF6F-E057A26191B3}"/>
    <dgm:cxn modelId="{2714AC9A-14E6-45D1-B53E-48E5B4AC120D}" srcId="{49737E64-B6E1-4F9C-9A12-4320DF86239E}" destId="{771F0BBC-87D8-448D-85D3-31754AEE8552}" srcOrd="2" destOrd="0" parTransId="{E3365BAD-FE7A-44C6-98E7-41529E2F4F1A}" sibTransId="{AA1E636C-C123-4B1C-BF5A-4AB9D80259ED}"/>
    <dgm:cxn modelId="{86319DB9-762C-423D-A6EB-9B0E63BEE236}" type="presOf" srcId="{80DBF1C9-D6DA-421D-A918-B79CEC4EDEAB}" destId="{2DBAA14B-2C7E-4F8E-97B2-FB30656845B9}" srcOrd="1" destOrd="0" presId="urn:microsoft.com/office/officeart/2005/8/layout/orgChart1"/>
    <dgm:cxn modelId="{9521554E-EAD4-4E43-9043-3AA0CF3964E7}" type="presOf" srcId="{1D76427D-E9B0-4EF3-80DF-314CDA97F893}" destId="{F45ECE0B-0219-4752-BFE2-9115942AFB11}" srcOrd="1" destOrd="0" presId="urn:microsoft.com/office/officeart/2005/8/layout/orgChart1"/>
    <dgm:cxn modelId="{58F6F159-B6F2-46AF-86EC-F1E5BD32D910}" type="presOf" srcId="{CB1BCD7C-E22A-4E31-8EF2-FDCAEFAC4B34}" destId="{0FE75E17-96BA-4E51-8B04-08B9EB131C1E}" srcOrd="0" destOrd="0" presId="urn:microsoft.com/office/officeart/2005/8/layout/orgChart1"/>
    <dgm:cxn modelId="{F2158BB3-FA49-4318-8410-C3474C38201D}" srcId="{28E30E8F-BDF5-4671-8012-24BFF553D909}" destId="{80DBF1C9-D6DA-421D-A918-B79CEC4EDEAB}" srcOrd="3" destOrd="0" parTransId="{64A68386-BB71-4CFF-8648-7EE1F6835A46}" sibTransId="{1C13763A-9568-447C-A5D8-DE0C39536447}"/>
    <dgm:cxn modelId="{9A852C51-3D67-4A42-AC25-6CC92B1485BC}" type="presOf" srcId="{221FE4AB-F24B-4276-96C9-144523C7287C}" destId="{D1B1C540-A70A-44CF-974E-B243B551FD47}" srcOrd="0" destOrd="0" presId="urn:microsoft.com/office/officeart/2005/8/layout/orgChart1"/>
    <dgm:cxn modelId="{7A4D7093-04D4-40C2-8A24-4876B2F797DC}" srcId="{49737E64-B6E1-4F9C-9A12-4320DF86239E}" destId="{0EC7DC51-C707-4E87-8375-2446B63EB0F9}" srcOrd="5" destOrd="0" parTransId="{221FE4AB-F24B-4276-96C9-144523C7287C}" sibTransId="{B49459F9-0C5A-4712-A1CD-E529EC3570D4}"/>
    <dgm:cxn modelId="{AC7CF160-57C1-4613-93D9-8FAC87D17458}" type="presOf" srcId="{600A4E89-8E33-4F9E-B978-F4B3162E021C}" destId="{1C0B0CC7-0D5B-46F2-90C1-FF271F52BA64}" srcOrd="0" destOrd="0" presId="urn:microsoft.com/office/officeart/2005/8/layout/orgChart1"/>
    <dgm:cxn modelId="{6DE0A5E0-B45B-4C04-A2FC-6621B6290B77}" type="presOf" srcId="{28E30E8F-BDF5-4671-8012-24BFF553D909}" destId="{E2A53F89-881F-4B7E-8485-E355B32C076A}" srcOrd="1" destOrd="0" presId="urn:microsoft.com/office/officeart/2005/8/layout/orgChart1"/>
    <dgm:cxn modelId="{6231D44A-9D20-401E-8998-EF3C2CED6093}" type="presOf" srcId="{1D76427D-E9B0-4EF3-80DF-314CDA97F893}" destId="{AD50B402-476D-4B1E-96C4-1AB926DE555B}" srcOrd="0" destOrd="0" presId="urn:microsoft.com/office/officeart/2005/8/layout/orgChart1"/>
    <dgm:cxn modelId="{908DB82C-D1B1-4F5A-AB2B-D72FF9E44A22}" type="presOf" srcId="{0EC7DC51-C707-4E87-8375-2446B63EB0F9}" destId="{DDE52B67-8DAC-4E9D-B0CB-F812D6D50DDB}" srcOrd="1" destOrd="0" presId="urn:microsoft.com/office/officeart/2005/8/layout/orgChart1"/>
    <dgm:cxn modelId="{E2E1F1EE-F293-4BA8-84BC-033610463ADC}" srcId="{49737E64-B6E1-4F9C-9A12-4320DF86239E}" destId="{CB1BCD7C-E22A-4E31-8EF2-FDCAEFAC4B34}" srcOrd="3" destOrd="0" parTransId="{6BAC3047-B33F-416B-8C82-F06FD1DAFD84}" sibTransId="{0413C652-3AC1-4C60-A8E3-72BFACD3F26A}"/>
    <dgm:cxn modelId="{0CABFD8E-1502-4952-96C6-BCF286EBA8ED}" srcId="{49737E64-B6E1-4F9C-9A12-4320DF86239E}" destId="{28E30E8F-BDF5-4671-8012-24BFF553D909}" srcOrd="0" destOrd="0" parTransId="{4B82BDA4-DBEE-4F35-98B5-A2A2CA2DADAA}" sibTransId="{C1546E18-79D4-43BA-B9EA-F4D2A95975D5}"/>
    <dgm:cxn modelId="{E986125A-A6DC-475C-A08E-88EA671617F0}" type="presOf" srcId="{49737E64-B6E1-4F9C-9A12-4320DF86239E}" destId="{1F7A6D56-A35D-47F5-9D96-4573963404E9}" srcOrd="1" destOrd="0" presId="urn:microsoft.com/office/officeart/2005/8/layout/orgChart1"/>
    <dgm:cxn modelId="{97D74693-91DB-4CD6-8095-D6B69DD31E31}" type="presOf" srcId="{2C154BDE-91A8-4F02-9439-933B1E3D1E36}" destId="{707C7735-993A-46E0-B14D-358DA0909ED5}" srcOrd="1" destOrd="0" presId="urn:microsoft.com/office/officeart/2005/8/layout/orgChart1"/>
    <dgm:cxn modelId="{BC7AF2A3-E56A-4F1D-9F3B-95DDAD8CFD53}" type="presOf" srcId="{9FFA446E-4747-4344-8A83-DDB3A743E820}" destId="{7DE261E0-1660-445B-9ADE-7D6949C19123}" srcOrd="0" destOrd="0" presId="urn:microsoft.com/office/officeart/2005/8/layout/orgChart1"/>
    <dgm:cxn modelId="{598FB7E1-ACD8-4FD3-90BD-64B88D20B9C7}" type="presOf" srcId="{E3365BAD-FE7A-44C6-98E7-41529E2F4F1A}" destId="{C31EEC88-F7A4-414C-AADB-EF7842201FE3}" srcOrd="0" destOrd="0" presId="urn:microsoft.com/office/officeart/2005/8/layout/orgChart1"/>
    <dgm:cxn modelId="{C97AC60C-275E-4E56-9253-1BDECD12DB89}" type="presParOf" srcId="{B92E7CA3-E406-4A2B-A46D-A18BB22BA14E}" destId="{D15E5E5D-B379-42A8-A3D5-EDC74D5FA672}" srcOrd="0" destOrd="0" presId="urn:microsoft.com/office/officeart/2005/8/layout/orgChart1"/>
    <dgm:cxn modelId="{706FB164-C832-411C-A9F2-D0C083DBE1CA}" type="presParOf" srcId="{D15E5E5D-B379-42A8-A3D5-EDC74D5FA672}" destId="{C9BCFF5F-DB43-45F9-978D-4AABD23B27DF}" srcOrd="0" destOrd="0" presId="urn:microsoft.com/office/officeart/2005/8/layout/orgChart1"/>
    <dgm:cxn modelId="{AC395DF7-57F4-488A-A701-9CA790ED1B6F}" type="presParOf" srcId="{C9BCFF5F-DB43-45F9-978D-4AABD23B27DF}" destId="{AD50B402-476D-4B1E-96C4-1AB926DE555B}" srcOrd="0" destOrd="0" presId="urn:microsoft.com/office/officeart/2005/8/layout/orgChart1"/>
    <dgm:cxn modelId="{0FD901FF-CEED-4121-8479-BF1652DF0660}" type="presParOf" srcId="{C9BCFF5F-DB43-45F9-978D-4AABD23B27DF}" destId="{F45ECE0B-0219-4752-BFE2-9115942AFB11}" srcOrd="1" destOrd="0" presId="urn:microsoft.com/office/officeart/2005/8/layout/orgChart1"/>
    <dgm:cxn modelId="{378D7DAE-BA98-4FD5-963C-5980742AC41E}" type="presParOf" srcId="{D15E5E5D-B379-42A8-A3D5-EDC74D5FA672}" destId="{E3D08FB3-6BBF-4B84-A783-266B39BFFDBB}" srcOrd="1" destOrd="0" presId="urn:microsoft.com/office/officeart/2005/8/layout/orgChart1"/>
    <dgm:cxn modelId="{E40944C1-52BA-4127-BB50-754841FF35BE}" type="presParOf" srcId="{E3D08FB3-6BBF-4B84-A783-266B39BFFDBB}" destId="{E9CE8C21-EDC6-4436-B4CD-A23F15B7FE21}" srcOrd="0" destOrd="0" presId="urn:microsoft.com/office/officeart/2005/8/layout/orgChart1"/>
    <dgm:cxn modelId="{6E08B5D6-FBE7-4A2F-A7C7-CBAF00163611}" type="presParOf" srcId="{E3D08FB3-6BBF-4B84-A783-266B39BFFDBB}" destId="{0DE802F9-13B4-4160-983F-39BABE11CF42}" srcOrd="1" destOrd="0" presId="urn:microsoft.com/office/officeart/2005/8/layout/orgChart1"/>
    <dgm:cxn modelId="{20D14750-13D1-4B20-96B3-761118BB4C6D}" type="presParOf" srcId="{0DE802F9-13B4-4160-983F-39BABE11CF42}" destId="{35CD3399-5A96-4BE4-A564-D559455F51FF}" srcOrd="0" destOrd="0" presId="urn:microsoft.com/office/officeart/2005/8/layout/orgChart1"/>
    <dgm:cxn modelId="{D8BC3289-0049-46C2-8C96-9559A1DA912F}" type="presParOf" srcId="{35CD3399-5A96-4BE4-A564-D559455F51FF}" destId="{3D1DB3E6-ADE4-4ED2-96DF-5C3A069E7BD5}" srcOrd="0" destOrd="0" presId="urn:microsoft.com/office/officeart/2005/8/layout/orgChart1"/>
    <dgm:cxn modelId="{240A974E-589B-48AA-B1F3-61E2C8446FA9}" type="presParOf" srcId="{35CD3399-5A96-4BE4-A564-D559455F51FF}" destId="{1F7A6D56-A35D-47F5-9D96-4573963404E9}" srcOrd="1" destOrd="0" presId="urn:microsoft.com/office/officeart/2005/8/layout/orgChart1"/>
    <dgm:cxn modelId="{1E5C7F40-90D9-4731-B25A-57B30D9180CD}" type="presParOf" srcId="{0DE802F9-13B4-4160-983F-39BABE11CF42}" destId="{41908A63-8175-4985-9AA2-4F75A55CDC81}" srcOrd="1" destOrd="0" presId="urn:microsoft.com/office/officeart/2005/8/layout/orgChart1"/>
    <dgm:cxn modelId="{6DC69A38-5CE7-4ABE-B323-065ED9ED4954}" type="presParOf" srcId="{41908A63-8175-4985-9AA2-4F75A55CDC81}" destId="{9F21D333-2AEA-4048-BC84-625C3BC69D90}" srcOrd="0" destOrd="0" presId="urn:microsoft.com/office/officeart/2005/8/layout/orgChart1"/>
    <dgm:cxn modelId="{ADBC8582-2552-4BDE-8166-C7570A644060}" type="presParOf" srcId="{41908A63-8175-4985-9AA2-4F75A55CDC81}" destId="{BD81C539-FB42-4B84-98E1-A073D8321D6D}" srcOrd="1" destOrd="0" presId="urn:microsoft.com/office/officeart/2005/8/layout/orgChart1"/>
    <dgm:cxn modelId="{B451EB0F-1A6E-4008-9A2E-AD47A55B36C3}" type="presParOf" srcId="{BD81C539-FB42-4B84-98E1-A073D8321D6D}" destId="{4F3FC2C5-E756-4C4F-97D8-D4FFDADFDB30}" srcOrd="0" destOrd="0" presId="urn:microsoft.com/office/officeart/2005/8/layout/orgChart1"/>
    <dgm:cxn modelId="{171DB4B3-1FC2-40AF-8B7A-85D7E6382676}" type="presParOf" srcId="{4F3FC2C5-E756-4C4F-97D8-D4FFDADFDB30}" destId="{6DA292B1-F646-4667-8FF9-C94804147698}" srcOrd="0" destOrd="0" presId="urn:microsoft.com/office/officeart/2005/8/layout/orgChart1"/>
    <dgm:cxn modelId="{B693F086-051D-4F5B-A44D-7FD2F1BA9CF2}" type="presParOf" srcId="{4F3FC2C5-E756-4C4F-97D8-D4FFDADFDB30}" destId="{E2A53F89-881F-4B7E-8485-E355B32C076A}" srcOrd="1" destOrd="0" presId="urn:microsoft.com/office/officeart/2005/8/layout/orgChart1"/>
    <dgm:cxn modelId="{9A015A9A-8711-46F2-A20F-0314CEE5D950}" type="presParOf" srcId="{BD81C539-FB42-4B84-98E1-A073D8321D6D}" destId="{D8A6FC20-9D02-4073-8403-09B8D3E79C32}" srcOrd="1" destOrd="0" presId="urn:microsoft.com/office/officeart/2005/8/layout/orgChart1"/>
    <dgm:cxn modelId="{E0FAB65E-5BAA-45F6-AC91-9EF8B92FCFE5}" type="presParOf" srcId="{D8A6FC20-9D02-4073-8403-09B8D3E79C32}" destId="{1C0B0CC7-0D5B-46F2-90C1-FF271F52BA64}" srcOrd="0" destOrd="0" presId="urn:microsoft.com/office/officeart/2005/8/layout/orgChart1"/>
    <dgm:cxn modelId="{CDE23CCC-7FB6-4AF4-9B7F-D8A0B64C4368}" type="presParOf" srcId="{D8A6FC20-9D02-4073-8403-09B8D3E79C32}" destId="{65CB7F90-8467-4003-9213-D804CCB11EB8}" srcOrd="1" destOrd="0" presId="urn:microsoft.com/office/officeart/2005/8/layout/orgChart1"/>
    <dgm:cxn modelId="{A0369338-6209-4F14-A188-80EBD18D6006}" type="presParOf" srcId="{65CB7F90-8467-4003-9213-D804CCB11EB8}" destId="{CB8BADA4-52B9-4CDD-B081-AEE61DF333FC}" srcOrd="0" destOrd="0" presId="urn:microsoft.com/office/officeart/2005/8/layout/orgChart1"/>
    <dgm:cxn modelId="{7B3658A2-96E1-4363-8CE0-1BE6ED3FB734}" type="presParOf" srcId="{CB8BADA4-52B9-4CDD-B081-AEE61DF333FC}" destId="{8928F507-D3AB-472E-81F9-5F76110B0D10}" srcOrd="0" destOrd="0" presId="urn:microsoft.com/office/officeart/2005/8/layout/orgChart1"/>
    <dgm:cxn modelId="{6C076BD0-6A0D-45F8-85B8-7EEDB05489A8}" type="presParOf" srcId="{CB8BADA4-52B9-4CDD-B081-AEE61DF333FC}" destId="{707C7735-993A-46E0-B14D-358DA0909ED5}" srcOrd="1" destOrd="0" presId="urn:microsoft.com/office/officeart/2005/8/layout/orgChart1"/>
    <dgm:cxn modelId="{20842B5A-35A3-47CD-B0F5-271D47137815}" type="presParOf" srcId="{65CB7F90-8467-4003-9213-D804CCB11EB8}" destId="{86E8A269-549E-4AC7-8A59-0176B7E61A1C}" srcOrd="1" destOrd="0" presId="urn:microsoft.com/office/officeart/2005/8/layout/orgChart1"/>
    <dgm:cxn modelId="{F6DACBBC-7D0D-46F0-923B-EE5E1C69C369}" type="presParOf" srcId="{65CB7F90-8467-4003-9213-D804CCB11EB8}" destId="{A03F2629-FDBB-49D9-BFE6-286C6E07A089}" srcOrd="2" destOrd="0" presId="urn:microsoft.com/office/officeart/2005/8/layout/orgChart1"/>
    <dgm:cxn modelId="{D3764C08-D190-4A93-9078-8D747C54200C}" type="presParOf" srcId="{D8A6FC20-9D02-4073-8403-09B8D3E79C32}" destId="{7DE261E0-1660-445B-9ADE-7D6949C19123}" srcOrd="2" destOrd="0" presId="urn:microsoft.com/office/officeart/2005/8/layout/orgChart1"/>
    <dgm:cxn modelId="{7985B84C-6544-4B35-A519-BAD3390004FF}" type="presParOf" srcId="{D8A6FC20-9D02-4073-8403-09B8D3E79C32}" destId="{2711A2DF-BB44-434A-928E-6A22DC147B4A}" srcOrd="3" destOrd="0" presId="urn:microsoft.com/office/officeart/2005/8/layout/orgChart1"/>
    <dgm:cxn modelId="{60534F45-D760-4AA4-B7FE-8DDF87B681EF}" type="presParOf" srcId="{2711A2DF-BB44-434A-928E-6A22DC147B4A}" destId="{D9E768AD-1420-4E0D-B577-B046F3DF0BC0}" srcOrd="0" destOrd="0" presId="urn:microsoft.com/office/officeart/2005/8/layout/orgChart1"/>
    <dgm:cxn modelId="{24FA071F-0859-41C7-A000-019109B1E955}" type="presParOf" srcId="{D9E768AD-1420-4E0D-B577-B046F3DF0BC0}" destId="{A7EAD678-ACE6-498B-A055-DBDAA63FA138}" srcOrd="0" destOrd="0" presId="urn:microsoft.com/office/officeart/2005/8/layout/orgChart1"/>
    <dgm:cxn modelId="{F4DD6F38-F84C-4689-BF55-F1602DD16FB8}" type="presParOf" srcId="{D9E768AD-1420-4E0D-B577-B046F3DF0BC0}" destId="{55C9F91C-001F-48A6-BF5A-68217668F00D}" srcOrd="1" destOrd="0" presId="urn:microsoft.com/office/officeart/2005/8/layout/orgChart1"/>
    <dgm:cxn modelId="{3D873E71-81A8-4855-9833-1B1CE351CBEA}" type="presParOf" srcId="{2711A2DF-BB44-434A-928E-6A22DC147B4A}" destId="{991B8BDC-266B-4181-9FF6-0EBBDDDEF964}" srcOrd="1" destOrd="0" presId="urn:microsoft.com/office/officeart/2005/8/layout/orgChart1"/>
    <dgm:cxn modelId="{28BC35EE-941E-4E0D-AFB2-2E7DFD18E02E}" type="presParOf" srcId="{2711A2DF-BB44-434A-928E-6A22DC147B4A}" destId="{50ECF131-DD73-4995-A545-13D25B0A9546}" srcOrd="2" destOrd="0" presId="urn:microsoft.com/office/officeart/2005/8/layout/orgChart1"/>
    <dgm:cxn modelId="{E1A59B1F-161D-4D2E-B2B6-1D2B8E140A8F}" type="presParOf" srcId="{D8A6FC20-9D02-4073-8403-09B8D3E79C32}" destId="{EA479559-3865-4B8F-9859-9DD0DDC6AECB}" srcOrd="4" destOrd="0" presId="urn:microsoft.com/office/officeart/2005/8/layout/orgChart1"/>
    <dgm:cxn modelId="{9399DF98-9542-44C9-B633-385B9C63ED7B}" type="presParOf" srcId="{D8A6FC20-9D02-4073-8403-09B8D3E79C32}" destId="{850F9072-5081-4585-A2DF-60522738502E}" srcOrd="5" destOrd="0" presId="urn:microsoft.com/office/officeart/2005/8/layout/orgChart1"/>
    <dgm:cxn modelId="{D1891ACC-5F15-4910-87A1-29F2C2CC2605}" type="presParOf" srcId="{850F9072-5081-4585-A2DF-60522738502E}" destId="{C9CF37D6-875C-458C-963D-6193011DFF5E}" srcOrd="0" destOrd="0" presId="urn:microsoft.com/office/officeart/2005/8/layout/orgChart1"/>
    <dgm:cxn modelId="{A0641140-35AE-481E-90D7-9406817A7EED}" type="presParOf" srcId="{C9CF37D6-875C-458C-963D-6193011DFF5E}" destId="{9F797DF5-5C1B-4DB8-9FF5-667D67D5AD03}" srcOrd="0" destOrd="0" presId="urn:microsoft.com/office/officeart/2005/8/layout/orgChart1"/>
    <dgm:cxn modelId="{BD71FB91-C93A-4FEA-96F4-B8BCB7314297}" type="presParOf" srcId="{C9CF37D6-875C-458C-963D-6193011DFF5E}" destId="{BAB478F0-E9FA-458E-8514-03865650B8CF}" srcOrd="1" destOrd="0" presId="urn:microsoft.com/office/officeart/2005/8/layout/orgChart1"/>
    <dgm:cxn modelId="{D36557AD-F5A5-49D1-B878-FC4A3A530548}" type="presParOf" srcId="{850F9072-5081-4585-A2DF-60522738502E}" destId="{56352997-7ABC-48F1-90F7-780E9496BC26}" srcOrd="1" destOrd="0" presId="urn:microsoft.com/office/officeart/2005/8/layout/orgChart1"/>
    <dgm:cxn modelId="{57260684-A932-45D8-8734-DCB2462D2A3A}" type="presParOf" srcId="{850F9072-5081-4585-A2DF-60522738502E}" destId="{1424A6A2-DD97-4E49-B902-F7F133B56F88}" srcOrd="2" destOrd="0" presId="urn:microsoft.com/office/officeart/2005/8/layout/orgChart1"/>
    <dgm:cxn modelId="{D05625C9-4C55-408E-972B-B20E34739BB2}" type="presParOf" srcId="{D8A6FC20-9D02-4073-8403-09B8D3E79C32}" destId="{BF5686CF-D868-49A2-AAC3-2400FDEDD6F7}" srcOrd="6" destOrd="0" presId="urn:microsoft.com/office/officeart/2005/8/layout/orgChart1"/>
    <dgm:cxn modelId="{53D139CC-1B42-4E61-B30B-AFFC431D6982}" type="presParOf" srcId="{D8A6FC20-9D02-4073-8403-09B8D3E79C32}" destId="{B78FF9F6-AC0F-4A7C-A11B-F51D6A5EFC08}" srcOrd="7" destOrd="0" presId="urn:microsoft.com/office/officeart/2005/8/layout/orgChart1"/>
    <dgm:cxn modelId="{5CCAE280-87DC-4814-86CC-DF09544760E8}" type="presParOf" srcId="{B78FF9F6-AC0F-4A7C-A11B-F51D6A5EFC08}" destId="{89DD2882-1B98-4C2A-8304-69231DD1CFC3}" srcOrd="0" destOrd="0" presId="urn:microsoft.com/office/officeart/2005/8/layout/orgChart1"/>
    <dgm:cxn modelId="{C8759BB3-A804-4318-A8AA-62F351EB7FB1}" type="presParOf" srcId="{89DD2882-1B98-4C2A-8304-69231DD1CFC3}" destId="{CBEB2EA1-4453-44B4-8A8E-4746B6FD56CE}" srcOrd="0" destOrd="0" presId="urn:microsoft.com/office/officeart/2005/8/layout/orgChart1"/>
    <dgm:cxn modelId="{4F248209-891E-44F1-82F5-5DD7A48D4A3B}" type="presParOf" srcId="{89DD2882-1B98-4C2A-8304-69231DD1CFC3}" destId="{2DBAA14B-2C7E-4F8E-97B2-FB30656845B9}" srcOrd="1" destOrd="0" presId="urn:microsoft.com/office/officeart/2005/8/layout/orgChart1"/>
    <dgm:cxn modelId="{5795643A-87B2-4891-9BE2-4B7213FE0AEF}" type="presParOf" srcId="{B78FF9F6-AC0F-4A7C-A11B-F51D6A5EFC08}" destId="{A681E99D-1FCC-480B-9842-7BC97E973AF3}" srcOrd="1" destOrd="0" presId="urn:microsoft.com/office/officeart/2005/8/layout/orgChart1"/>
    <dgm:cxn modelId="{07256334-B8C9-46C7-B0EB-6042433B7651}" type="presParOf" srcId="{B78FF9F6-AC0F-4A7C-A11B-F51D6A5EFC08}" destId="{625974A5-5B96-41B7-9DD2-528B7BAE9908}" srcOrd="2" destOrd="0" presId="urn:microsoft.com/office/officeart/2005/8/layout/orgChart1"/>
    <dgm:cxn modelId="{7B6F3256-8CA1-410C-A4CC-FC7A63144AE7}" type="presParOf" srcId="{D8A6FC20-9D02-4073-8403-09B8D3E79C32}" destId="{9D6DC425-CD2A-4F96-A26F-EDA9AB5A3EE8}" srcOrd="8" destOrd="0" presId="urn:microsoft.com/office/officeart/2005/8/layout/orgChart1"/>
    <dgm:cxn modelId="{5A2B6BD2-00F4-4EFF-817B-710725FF1C4D}" type="presParOf" srcId="{D8A6FC20-9D02-4073-8403-09B8D3E79C32}" destId="{CB8F764C-1E1F-4B70-8280-2B5038B8B6B9}" srcOrd="9" destOrd="0" presId="urn:microsoft.com/office/officeart/2005/8/layout/orgChart1"/>
    <dgm:cxn modelId="{3A085643-8F5D-4BD5-97A3-234B41D39440}" type="presParOf" srcId="{CB8F764C-1E1F-4B70-8280-2B5038B8B6B9}" destId="{D621966B-6029-4C46-8E4A-540DDD9989A5}" srcOrd="0" destOrd="0" presId="urn:microsoft.com/office/officeart/2005/8/layout/orgChart1"/>
    <dgm:cxn modelId="{0FF92D38-AD78-450C-ADAE-38CD0325A2EA}" type="presParOf" srcId="{D621966B-6029-4C46-8E4A-540DDD9989A5}" destId="{7AE500CC-F044-4635-87E6-88650BEDB4CA}" srcOrd="0" destOrd="0" presId="urn:microsoft.com/office/officeart/2005/8/layout/orgChart1"/>
    <dgm:cxn modelId="{FE77022F-5661-46FB-A13A-DF3090E824BF}" type="presParOf" srcId="{D621966B-6029-4C46-8E4A-540DDD9989A5}" destId="{3C2C5383-8F20-435E-A283-607FD8F9DD48}" srcOrd="1" destOrd="0" presId="urn:microsoft.com/office/officeart/2005/8/layout/orgChart1"/>
    <dgm:cxn modelId="{9E42B582-A12C-4E9B-B2B6-FDC7B3466C92}" type="presParOf" srcId="{CB8F764C-1E1F-4B70-8280-2B5038B8B6B9}" destId="{31BCBCBA-EB58-4F12-827E-9232D1999477}" srcOrd="1" destOrd="0" presId="urn:microsoft.com/office/officeart/2005/8/layout/orgChart1"/>
    <dgm:cxn modelId="{76E3AEEA-1DFC-48B4-9438-AD9AFE2ADA6B}" type="presParOf" srcId="{CB8F764C-1E1F-4B70-8280-2B5038B8B6B9}" destId="{DCDB533D-FFF1-47F3-9AEA-5612C9F1BE59}" srcOrd="2" destOrd="0" presId="urn:microsoft.com/office/officeart/2005/8/layout/orgChart1"/>
    <dgm:cxn modelId="{FB9B7CA9-6D4D-477B-ACB2-5250A3ADAD8B}" type="presParOf" srcId="{D8A6FC20-9D02-4073-8403-09B8D3E79C32}" destId="{02DB8A1C-A669-463A-B74D-BDEF5091B737}" srcOrd="10" destOrd="0" presId="urn:microsoft.com/office/officeart/2005/8/layout/orgChart1"/>
    <dgm:cxn modelId="{F194C72C-8702-4B31-ADA5-CA41C29A2EC9}" type="presParOf" srcId="{D8A6FC20-9D02-4073-8403-09B8D3E79C32}" destId="{CC6CB852-FF8E-4043-842D-0830687CACAD}" srcOrd="11" destOrd="0" presId="urn:microsoft.com/office/officeart/2005/8/layout/orgChart1"/>
    <dgm:cxn modelId="{28A33742-D5D5-4661-8531-D50E585ADE10}" type="presParOf" srcId="{CC6CB852-FF8E-4043-842D-0830687CACAD}" destId="{81D4DB3F-74E3-4F7C-BE6A-7296BD2B6072}" srcOrd="0" destOrd="0" presId="urn:microsoft.com/office/officeart/2005/8/layout/orgChart1"/>
    <dgm:cxn modelId="{C2271CAF-3366-49AB-A8EC-3B27F9A45B7F}" type="presParOf" srcId="{81D4DB3F-74E3-4F7C-BE6A-7296BD2B6072}" destId="{80E2D334-F6BB-47B7-B77E-9FC43E3FD8CB}" srcOrd="0" destOrd="0" presId="urn:microsoft.com/office/officeart/2005/8/layout/orgChart1"/>
    <dgm:cxn modelId="{51BF163F-0686-44C3-BB9C-1E88DDBC8A69}" type="presParOf" srcId="{81D4DB3F-74E3-4F7C-BE6A-7296BD2B6072}" destId="{46672934-B60B-4BA5-BB45-80758CD9711B}" srcOrd="1" destOrd="0" presId="urn:microsoft.com/office/officeart/2005/8/layout/orgChart1"/>
    <dgm:cxn modelId="{B93CD63A-7294-4815-A3FF-2D7B63807D0C}" type="presParOf" srcId="{CC6CB852-FF8E-4043-842D-0830687CACAD}" destId="{1A6B928E-57AE-489B-B2BF-9ABB43F6808F}" srcOrd="1" destOrd="0" presId="urn:microsoft.com/office/officeart/2005/8/layout/orgChart1"/>
    <dgm:cxn modelId="{6236A097-1846-4CE2-AC01-F35EAD99AA5F}" type="presParOf" srcId="{CC6CB852-FF8E-4043-842D-0830687CACAD}" destId="{D8804852-0086-4547-9D64-7E917961837E}" srcOrd="2" destOrd="0" presId="urn:microsoft.com/office/officeart/2005/8/layout/orgChart1"/>
    <dgm:cxn modelId="{6D0B56D9-60F2-456F-8585-0F86516C84CC}" type="presParOf" srcId="{D8A6FC20-9D02-4073-8403-09B8D3E79C32}" destId="{CD2D87DF-6884-4AA3-84C4-5DD2D19CAC25}" srcOrd="12" destOrd="0" presId="urn:microsoft.com/office/officeart/2005/8/layout/orgChart1"/>
    <dgm:cxn modelId="{F3E283B2-CD64-42A2-B029-31F7A9D38379}" type="presParOf" srcId="{D8A6FC20-9D02-4073-8403-09B8D3E79C32}" destId="{FF40DAE1-FEA8-40BD-BAF7-5EEB7DBE4E65}" srcOrd="13" destOrd="0" presId="urn:microsoft.com/office/officeart/2005/8/layout/orgChart1"/>
    <dgm:cxn modelId="{AB7E7E7B-399C-414B-8E7D-A85D1CE53372}" type="presParOf" srcId="{FF40DAE1-FEA8-40BD-BAF7-5EEB7DBE4E65}" destId="{613C4DEB-485E-46E1-BB29-B29AC18782AE}" srcOrd="0" destOrd="0" presId="urn:microsoft.com/office/officeart/2005/8/layout/orgChart1"/>
    <dgm:cxn modelId="{43110790-28FD-41D5-894F-2CE15D591CF4}" type="presParOf" srcId="{613C4DEB-485E-46E1-BB29-B29AC18782AE}" destId="{A9B7A7D6-D621-4794-BA6A-826B9E43B200}" srcOrd="0" destOrd="0" presId="urn:microsoft.com/office/officeart/2005/8/layout/orgChart1"/>
    <dgm:cxn modelId="{B79E2F4C-EB7E-42F5-BE17-AC75CF7FCCF7}" type="presParOf" srcId="{613C4DEB-485E-46E1-BB29-B29AC18782AE}" destId="{BE6E3627-6C30-432F-B829-63324DA48A32}" srcOrd="1" destOrd="0" presId="urn:microsoft.com/office/officeart/2005/8/layout/orgChart1"/>
    <dgm:cxn modelId="{4BB6AE4B-2CAE-49DC-9196-20CE25538C07}" type="presParOf" srcId="{FF40DAE1-FEA8-40BD-BAF7-5EEB7DBE4E65}" destId="{A8DB48C6-BD61-4777-9FEC-72BDDE81129F}" srcOrd="1" destOrd="0" presId="urn:microsoft.com/office/officeart/2005/8/layout/orgChart1"/>
    <dgm:cxn modelId="{F7E240E7-EE68-4D89-8417-F00A56EF0514}" type="presParOf" srcId="{FF40DAE1-FEA8-40BD-BAF7-5EEB7DBE4E65}" destId="{D98F1857-E132-47D5-B029-58C56A285124}" srcOrd="2" destOrd="0" presId="urn:microsoft.com/office/officeart/2005/8/layout/orgChart1"/>
    <dgm:cxn modelId="{58C9A55E-2C90-4BB7-9E70-E6F41FF8C82F}" type="presParOf" srcId="{BD81C539-FB42-4B84-98E1-A073D8321D6D}" destId="{DFDBD796-75F3-4DC6-A433-A370E5C061A3}" srcOrd="2" destOrd="0" presId="urn:microsoft.com/office/officeart/2005/8/layout/orgChart1"/>
    <dgm:cxn modelId="{C8C13163-B379-462A-86B8-9F71EDFA20DE}" type="presParOf" srcId="{41908A63-8175-4985-9AA2-4F75A55CDC81}" destId="{217BD321-4109-4F68-BE15-7365C56EC378}" srcOrd="2" destOrd="0" presId="urn:microsoft.com/office/officeart/2005/8/layout/orgChart1"/>
    <dgm:cxn modelId="{2A8B8288-737D-42E8-81EE-7B83C6E7A274}" type="presParOf" srcId="{41908A63-8175-4985-9AA2-4F75A55CDC81}" destId="{A38E4AD5-41C3-45B6-90BC-D574AED13D93}" srcOrd="3" destOrd="0" presId="urn:microsoft.com/office/officeart/2005/8/layout/orgChart1"/>
    <dgm:cxn modelId="{7B5D49A9-72FD-4E46-8636-A9A34B53963F}" type="presParOf" srcId="{A38E4AD5-41C3-45B6-90BC-D574AED13D93}" destId="{182E2EBA-FAA9-4FDA-A80B-1061B5D78900}" srcOrd="0" destOrd="0" presId="urn:microsoft.com/office/officeart/2005/8/layout/orgChart1"/>
    <dgm:cxn modelId="{063EB12B-279B-4700-BC8B-F3FACB20C2FB}" type="presParOf" srcId="{182E2EBA-FAA9-4FDA-A80B-1061B5D78900}" destId="{1806A6F6-ADCF-4D7D-A6E4-AD725EE4C51F}" srcOrd="0" destOrd="0" presId="urn:microsoft.com/office/officeart/2005/8/layout/orgChart1"/>
    <dgm:cxn modelId="{61561627-0611-4FC8-998E-0B52D78C57F5}" type="presParOf" srcId="{182E2EBA-FAA9-4FDA-A80B-1061B5D78900}" destId="{46FC834E-2CE4-4D2A-90C5-B35C1B147B9B}" srcOrd="1" destOrd="0" presId="urn:microsoft.com/office/officeart/2005/8/layout/orgChart1"/>
    <dgm:cxn modelId="{0A5C5E65-1B67-4E0B-87A1-24BE7EBDBC30}" type="presParOf" srcId="{A38E4AD5-41C3-45B6-90BC-D574AED13D93}" destId="{87816057-8C88-4F62-8CC5-319B2EE18D3A}" srcOrd="1" destOrd="0" presId="urn:microsoft.com/office/officeart/2005/8/layout/orgChart1"/>
    <dgm:cxn modelId="{FE311D95-CB21-4BC9-8A6A-301A1EA160FB}" type="presParOf" srcId="{A38E4AD5-41C3-45B6-90BC-D574AED13D93}" destId="{97F573F3-0995-4724-B9FD-9466AC084EC1}" srcOrd="2" destOrd="0" presId="urn:microsoft.com/office/officeart/2005/8/layout/orgChart1"/>
    <dgm:cxn modelId="{0AEE689E-1C92-4916-8A6D-4341D58B2CFE}" type="presParOf" srcId="{41908A63-8175-4985-9AA2-4F75A55CDC81}" destId="{C31EEC88-F7A4-414C-AADB-EF7842201FE3}" srcOrd="4" destOrd="0" presId="urn:microsoft.com/office/officeart/2005/8/layout/orgChart1"/>
    <dgm:cxn modelId="{EA0E7D2B-5C04-48F2-8323-AB1AF16A4EF6}" type="presParOf" srcId="{41908A63-8175-4985-9AA2-4F75A55CDC81}" destId="{C73A78A9-8D13-4569-A5B3-1C51B15A40BB}" srcOrd="5" destOrd="0" presId="urn:microsoft.com/office/officeart/2005/8/layout/orgChart1"/>
    <dgm:cxn modelId="{3633FCF3-BF57-412B-9657-F5BD4FF47524}" type="presParOf" srcId="{C73A78A9-8D13-4569-A5B3-1C51B15A40BB}" destId="{C89095E7-1732-4D4C-8259-01182F48527C}" srcOrd="0" destOrd="0" presId="urn:microsoft.com/office/officeart/2005/8/layout/orgChart1"/>
    <dgm:cxn modelId="{F5B0A530-BAB9-4A03-973D-15A3EBC40E9C}" type="presParOf" srcId="{C89095E7-1732-4D4C-8259-01182F48527C}" destId="{79732442-DAA0-435B-8444-2A96510E1F43}" srcOrd="0" destOrd="0" presId="urn:microsoft.com/office/officeart/2005/8/layout/orgChart1"/>
    <dgm:cxn modelId="{E016DF59-AE21-4F6B-967D-1C2A58EFD3E5}" type="presParOf" srcId="{C89095E7-1732-4D4C-8259-01182F48527C}" destId="{C09BDC2C-21A1-4DE0-A961-7AC71BEF2D41}" srcOrd="1" destOrd="0" presId="urn:microsoft.com/office/officeart/2005/8/layout/orgChart1"/>
    <dgm:cxn modelId="{BE5D885E-72E4-4B77-8C8F-C7768BB5C597}" type="presParOf" srcId="{C73A78A9-8D13-4569-A5B3-1C51B15A40BB}" destId="{CF496128-1810-4134-8615-B7AE3DBFEA26}" srcOrd="1" destOrd="0" presId="urn:microsoft.com/office/officeart/2005/8/layout/orgChart1"/>
    <dgm:cxn modelId="{D3F29230-8B50-4E3A-A2AD-E8E2535992C1}" type="presParOf" srcId="{C73A78A9-8D13-4569-A5B3-1C51B15A40BB}" destId="{66FCC076-2E2D-4461-9A7F-6194954D5A2F}" srcOrd="2" destOrd="0" presId="urn:microsoft.com/office/officeart/2005/8/layout/orgChart1"/>
    <dgm:cxn modelId="{8B97B9F9-AE72-4451-86B7-363B41A362D9}" type="presParOf" srcId="{41908A63-8175-4985-9AA2-4F75A55CDC81}" destId="{0DD2ADFE-5086-41AF-B133-FA99D8EEB27F}" srcOrd="6" destOrd="0" presId="urn:microsoft.com/office/officeart/2005/8/layout/orgChart1"/>
    <dgm:cxn modelId="{21920885-DBFE-4991-9928-06EBA7D06B4C}" type="presParOf" srcId="{41908A63-8175-4985-9AA2-4F75A55CDC81}" destId="{1CA5F308-8850-43E7-BDDD-3051F21AE958}" srcOrd="7" destOrd="0" presId="urn:microsoft.com/office/officeart/2005/8/layout/orgChart1"/>
    <dgm:cxn modelId="{A7A5AAEB-006A-48A2-A220-A637684D5258}" type="presParOf" srcId="{1CA5F308-8850-43E7-BDDD-3051F21AE958}" destId="{0389DC59-CCBB-4056-A0A7-651178DD0FA3}" srcOrd="0" destOrd="0" presId="urn:microsoft.com/office/officeart/2005/8/layout/orgChart1"/>
    <dgm:cxn modelId="{81442231-C836-44BF-8D22-B8D7A90CD850}" type="presParOf" srcId="{0389DC59-CCBB-4056-A0A7-651178DD0FA3}" destId="{0FE75E17-96BA-4E51-8B04-08B9EB131C1E}" srcOrd="0" destOrd="0" presId="urn:microsoft.com/office/officeart/2005/8/layout/orgChart1"/>
    <dgm:cxn modelId="{E53DB917-CD80-4D63-BE31-BD062B7FB175}" type="presParOf" srcId="{0389DC59-CCBB-4056-A0A7-651178DD0FA3}" destId="{F145B359-14D5-45CF-BBF5-0BA4F9FB4127}" srcOrd="1" destOrd="0" presId="urn:microsoft.com/office/officeart/2005/8/layout/orgChart1"/>
    <dgm:cxn modelId="{D5B67FBD-EDF5-489C-AAF0-692CD0B2A1BE}" type="presParOf" srcId="{1CA5F308-8850-43E7-BDDD-3051F21AE958}" destId="{3022BE60-F79F-411B-A1AF-7873DC13D8AD}" srcOrd="1" destOrd="0" presId="urn:microsoft.com/office/officeart/2005/8/layout/orgChart1"/>
    <dgm:cxn modelId="{4B556D3D-3965-48DE-A7B1-A8829459F7C3}" type="presParOf" srcId="{1CA5F308-8850-43E7-BDDD-3051F21AE958}" destId="{1713D1F5-D100-43A7-8BFF-61888D5B6DCB}" srcOrd="2" destOrd="0" presId="urn:microsoft.com/office/officeart/2005/8/layout/orgChart1"/>
    <dgm:cxn modelId="{D557725E-D7D1-4A1A-95DF-93889D0CFBCF}" type="presParOf" srcId="{41908A63-8175-4985-9AA2-4F75A55CDC81}" destId="{ABD73A59-46DE-4B43-8D4D-DF1C61D4BF87}" srcOrd="8" destOrd="0" presId="urn:microsoft.com/office/officeart/2005/8/layout/orgChart1"/>
    <dgm:cxn modelId="{C42C0501-C95D-4E55-B181-1870FDFF07FA}" type="presParOf" srcId="{41908A63-8175-4985-9AA2-4F75A55CDC81}" destId="{02BAA9BF-5442-4D8F-A70B-E15D7F42D39F}" srcOrd="9" destOrd="0" presId="urn:microsoft.com/office/officeart/2005/8/layout/orgChart1"/>
    <dgm:cxn modelId="{E3D0F87C-2D6A-4A0E-8BCC-D829DB73B16C}" type="presParOf" srcId="{02BAA9BF-5442-4D8F-A70B-E15D7F42D39F}" destId="{54011716-F9D3-4EE7-9C59-DFB70C5B1C25}" srcOrd="0" destOrd="0" presId="urn:microsoft.com/office/officeart/2005/8/layout/orgChart1"/>
    <dgm:cxn modelId="{67AEA6DD-2A91-42E6-B80A-F210BABD9249}" type="presParOf" srcId="{54011716-F9D3-4EE7-9C59-DFB70C5B1C25}" destId="{90C4E588-F11F-4ACA-A6A5-1919448F7085}" srcOrd="0" destOrd="0" presId="urn:microsoft.com/office/officeart/2005/8/layout/orgChart1"/>
    <dgm:cxn modelId="{B4F25989-D392-4878-B2D0-31A1315FF2CA}" type="presParOf" srcId="{54011716-F9D3-4EE7-9C59-DFB70C5B1C25}" destId="{AC394DA7-FF29-4DF2-A35A-9B689F5D06F9}" srcOrd="1" destOrd="0" presId="urn:microsoft.com/office/officeart/2005/8/layout/orgChart1"/>
    <dgm:cxn modelId="{817F0041-7FFD-4AAD-8FF4-5B39FB78CBE7}" type="presParOf" srcId="{02BAA9BF-5442-4D8F-A70B-E15D7F42D39F}" destId="{B5BAD4F3-6BB3-45A5-BBA0-193E35BF44CE}" srcOrd="1" destOrd="0" presId="urn:microsoft.com/office/officeart/2005/8/layout/orgChart1"/>
    <dgm:cxn modelId="{ECF4D630-2C0C-4E1C-934E-11BC439FD6C4}" type="presParOf" srcId="{02BAA9BF-5442-4D8F-A70B-E15D7F42D39F}" destId="{ADA39589-8C08-44F8-9EFC-1D117C289BEB}" srcOrd="2" destOrd="0" presId="urn:microsoft.com/office/officeart/2005/8/layout/orgChart1"/>
    <dgm:cxn modelId="{31CBA5AD-3FFD-4DED-ACE6-439D3C776819}" type="presParOf" srcId="{41908A63-8175-4985-9AA2-4F75A55CDC81}" destId="{D1B1C540-A70A-44CF-974E-B243B551FD47}" srcOrd="10" destOrd="0" presId="urn:microsoft.com/office/officeart/2005/8/layout/orgChart1"/>
    <dgm:cxn modelId="{205839F2-9F6A-4701-89AA-CB827381901B}" type="presParOf" srcId="{41908A63-8175-4985-9AA2-4F75A55CDC81}" destId="{83680367-1AD5-438C-A59E-48085E8C5933}" srcOrd="11" destOrd="0" presId="urn:microsoft.com/office/officeart/2005/8/layout/orgChart1"/>
    <dgm:cxn modelId="{74503A3C-BE6B-4F41-8BB5-43B4FC6D246C}" type="presParOf" srcId="{83680367-1AD5-438C-A59E-48085E8C5933}" destId="{3BD2E747-4486-459E-86C3-14F1F54A5911}" srcOrd="0" destOrd="0" presId="urn:microsoft.com/office/officeart/2005/8/layout/orgChart1"/>
    <dgm:cxn modelId="{7E0E995F-EFCE-437E-A3EE-B8930A758A76}" type="presParOf" srcId="{3BD2E747-4486-459E-86C3-14F1F54A5911}" destId="{CFE32BE2-28E0-4437-A1E4-D535FDF4E735}" srcOrd="0" destOrd="0" presId="urn:microsoft.com/office/officeart/2005/8/layout/orgChart1"/>
    <dgm:cxn modelId="{ACAE16F8-34FA-483F-A9BA-C4C51774CD2B}" type="presParOf" srcId="{3BD2E747-4486-459E-86C3-14F1F54A5911}" destId="{DDE52B67-8DAC-4E9D-B0CB-F812D6D50DDB}" srcOrd="1" destOrd="0" presId="urn:microsoft.com/office/officeart/2005/8/layout/orgChart1"/>
    <dgm:cxn modelId="{EC7EB4D9-BFC8-4B28-8B06-946033E77242}" type="presParOf" srcId="{83680367-1AD5-438C-A59E-48085E8C5933}" destId="{E51DB925-53A3-4288-A236-55074770064A}" srcOrd="1" destOrd="0" presId="urn:microsoft.com/office/officeart/2005/8/layout/orgChart1"/>
    <dgm:cxn modelId="{7D66FCE6-2AEC-448F-B91C-467D99E48DEF}" type="presParOf" srcId="{83680367-1AD5-438C-A59E-48085E8C5933}" destId="{305406BE-6278-4FDA-BDE4-2F0EC105775A}" srcOrd="2" destOrd="0" presId="urn:microsoft.com/office/officeart/2005/8/layout/orgChart1"/>
    <dgm:cxn modelId="{BE5296AD-E713-4952-A941-05E028DFC809}" type="presParOf" srcId="{41908A63-8175-4985-9AA2-4F75A55CDC81}" destId="{105C62AC-2EBE-4DD3-A6DA-BAA319BF4633}" srcOrd="12" destOrd="0" presId="urn:microsoft.com/office/officeart/2005/8/layout/orgChart1"/>
    <dgm:cxn modelId="{EC747783-2C2F-449B-9D46-04B1BAB218A7}" type="presParOf" srcId="{41908A63-8175-4985-9AA2-4F75A55CDC81}" destId="{E362F8D5-9A4F-4674-BC95-7DFA4CE6CB49}" srcOrd="13" destOrd="0" presId="urn:microsoft.com/office/officeart/2005/8/layout/orgChart1"/>
    <dgm:cxn modelId="{11BD62F7-D271-4683-B34C-89D6759BCA12}" type="presParOf" srcId="{E362F8D5-9A4F-4674-BC95-7DFA4CE6CB49}" destId="{A72B46A8-929A-4191-B076-A8FDCA6FDAB1}" srcOrd="0" destOrd="0" presId="urn:microsoft.com/office/officeart/2005/8/layout/orgChart1"/>
    <dgm:cxn modelId="{BC199A1A-75D1-49F4-AD1B-EBC45CD00D74}" type="presParOf" srcId="{A72B46A8-929A-4191-B076-A8FDCA6FDAB1}" destId="{00316F69-8947-4732-A718-D73AEF44A6C9}" srcOrd="0" destOrd="0" presId="urn:microsoft.com/office/officeart/2005/8/layout/orgChart1"/>
    <dgm:cxn modelId="{8CA5D946-5C01-4124-8ADC-8E85EB36880C}" type="presParOf" srcId="{A72B46A8-929A-4191-B076-A8FDCA6FDAB1}" destId="{674EE29E-2EBB-4E5D-A287-CD7738CB319B}" srcOrd="1" destOrd="0" presId="urn:microsoft.com/office/officeart/2005/8/layout/orgChart1"/>
    <dgm:cxn modelId="{4EC80622-4DA7-4491-8480-F514BD140826}" type="presParOf" srcId="{E362F8D5-9A4F-4674-BC95-7DFA4CE6CB49}" destId="{E0A97059-4AA2-4355-83AC-7FB5366ACD53}" srcOrd="1" destOrd="0" presId="urn:microsoft.com/office/officeart/2005/8/layout/orgChart1"/>
    <dgm:cxn modelId="{60EF8D2C-7012-423E-8A50-092F0B2A89D1}" type="presParOf" srcId="{E362F8D5-9A4F-4674-BC95-7DFA4CE6CB49}" destId="{872D4A44-63FB-40A4-BA51-3EADB6B63362}" srcOrd="2" destOrd="0" presId="urn:microsoft.com/office/officeart/2005/8/layout/orgChart1"/>
    <dgm:cxn modelId="{E0629835-9460-4B9B-B715-A0018AECB6A3}" type="presParOf" srcId="{0DE802F9-13B4-4160-983F-39BABE11CF42}" destId="{C43B9A3E-74C0-406F-977F-78E7E36FE77E}" srcOrd="2" destOrd="0" presId="urn:microsoft.com/office/officeart/2005/8/layout/orgChart1"/>
    <dgm:cxn modelId="{DF3B7A5D-5F7F-45E2-B8EC-1A3601F9ADE5}" type="presParOf" srcId="{D15E5E5D-B379-42A8-A3D5-EDC74D5FA672}" destId="{C600149D-5951-47B1-9E1D-B491F3C7240B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68A87BDB-6563-41EE-9348-7DF0C4417644}" type="doc">
      <dgm:prSet loTypeId="urn:microsoft.com/office/officeart/2005/8/layout/hierarchy3" loCatId="hierarchy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2894BAB9-365F-40DB-B0D8-D3DA2A6298A0}">
      <dgm:prSet phldrT="[Text]"/>
      <dgm:spPr/>
      <dgm:t>
        <a:bodyPr/>
        <a:lstStyle/>
        <a:p>
          <a:r>
            <a:rPr lang="en-US" dirty="0" smtClean="0"/>
            <a:t>Team Leader</a:t>
          </a:r>
          <a:endParaRPr lang="en-US" dirty="0"/>
        </a:p>
      </dgm:t>
    </dgm:pt>
    <dgm:pt modelId="{080B23AE-AB87-49BA-8512-626D52C47659}" type="parTrans" cxnId="{182C9969-249F-4F72-A9EF-7D0DEC4DEA5D}">
      <dgm:prSet/>
      <dgm:spPr/>
      <dgm:t>
        <a:bodyPr/>
        <a:lstStyle/>
        <a:p>
          <a:endParaRPr lang="en-US"/>
        </a:p>
      </dgm:t>
    </dgm:pt>
    <dgm:pt modelId="{553CA594-65A0-4E4C-99EA-D5169F1BAB90}" type="sibTrans" cxnId="{182C9969-249F-4F72-A9EF-7D0DEC4DEA5D}">
      <dgm:prSet/>
      <dgm:spPr/>
      <dgm:t>
        <a:bodyPr/>
        <a:lstStyle/>
        <a:p>
          <a:endParaRPr lang="en-US"/>
        </a:p>
      </dgm:t>
    </dgm:pt>
    <dgm:pt modelId="{68361EC6-60CD-4B47-BC25-84B05CFCB964}">
      <dgm:prSet phldrT="[Text]"/>
      <dgm:spPr/>
      <dgm:t>
        <a:bodyPr/>
        <a:lstStyle/>
        <a:p>
          <a:r>
            <a:rPr lang="en-US" dirty="0" smtClean="0"/>
            <a:t>Data Manager</a:t>
          </a:r>
          <a:endParaRPr lang="en-US" dirty="0"/>
        </a:p>
      </dgm:t>
    </dgm:pt>
    <dgm:pt modelId="{51C4538F-BCB7-4599-89C0-1B7FCA71261E}" type="parTrans" cxnId="{00229A11-26C7-4D61-84A5-D8D029A27DDD}">
      <dgm:prSet/>
      <dgm:spPr/>
      <dgm:t>
        <a:bodyPr/>
        <a:lstStyle/>
        <a:p>
          <a:endParaRPr lang="en-US"/>
        </a:p>
      </dgm:t>
    </dgm:pt>
    <dgm:pt modelId="{FF3EA6F8-4335-40D4-9D85-7E38867BD715}" type="sibTrans" cxnId="{00229A11-26C7-4D61-84A5-D8D029A27DDD}">
      <dgm:prSet/>
      <dgm:spPr/>
      <dgm:t>
        <a:bodyPr/>
        <a:lstStyle/>
        <a:p>
          <a:endParaRPr lang="en-US"/>
        </a:p>
      </dgm:t>
    </dgm:pt>
    <dgm:pt modelId="{6F03A010-78E8-446E-ACFD-57D1802BC5BC}">
      <dgm:prSet phldrT="[Text]"/>
      <dgm:spPr/>
      <dgm:t>
        <a:bodyPr/>
        <a:lstStyle/>
        <a:p>
          <a:r>
            <a:rPr lang="en-US" dirty="0" smtClean="0"/>
            <a:t>Phone Bank Coordinator</a:t>
          </a:r>
          <a:endParaRPr lang="en-US" dirty="0"/>
        </a:p>
      </dgm:t>
    </dgm:pt>
    <dgm:pt modelId="{E50C24F5-83E0-4F3E-9517-027B8D38324D}" type="parTrans" cxnId="{840C6834-E5CA-4610-B21F-FE24B480DF56}">
      <dgm:prSet/>
      <dgm:spPr/>
      <dgm:t>
        <a:bodyPr/>
        <a:lstStyle/>
        <a:p>
          <a:endParaRPr lang="en-US"/>
        </a:p>
      </dgm:t>
    </dgm:pt>
    <dgm:pt modelId="{41B029C5-6D22-47B6-BBE0-40A4D29941FF}" type="sibTrans" cxnId="{840C6834-E5CA-4610-B21F-FE24B480DF56}">
      <dgm:prSet/>
      <dgm:spPr/>
      <dgm:t>
        <a:bodyPr/>
        <a:lstStyle/>
        <a:p>
          <a:endParaRPr lang="en-US"/>
        </a:p>
      </dgm:t>
    </dgm:pt>
    <dgm:pt modelId="{18EF38B5-F573-4342-AD31-D4321CAA001B}">
      <dgm:prSet phldrT="[Text]"/>
      <dgm:spPr/>
      <dgm:t>
        <a:bodyPr/>
        <a:lstStyle/>
        <a:p>
          <a:r>
            <a:rPr lang="en-US" dirty="0" smtClean="0"/>
            <a:t>Campus Coordinator</a:t>
          </a:r>
          <a:endParaRPr lang="en-US" dirty="0"/>
        </a:p>
      </dgm:t>
    </dgm:pt>
    <dgm:pt modelId="{1FDB8C50-B85B-4FA2-859C-8069CDC45CD1}" type="parTrans" cxnId="{C48E3E36-1B66-4F9A-8FED-1E1DCF1F7BBC}">
      <dgm:prSet/>
      <dgm:spPr/>
      <dgm:t>
        <a:bodyPr/>
        <a:lstStyle/>
        <a:p>
          <a:endParaRPr lang="en-US"/>
        </a:p>
      </dgm:t>
    </dgm:pt>
    <dgm:pt modelId="{BE1C994D-A3FE-4A32-ABBE-68E2A40764F8}" type="sibTrans" cxnId="{C48E3E36-1B66-4F9A-8FED-1E1DCF1F7BBC}">
      <dgm:prSet/>
      <dgm:spPr/>
      <dgm:t>
        <a:bodyPr/>
        <a:lstStyle/>
        <a:p>
          <a:endParaRPr lang="en-US"/>
        </a:p>
      </dgm:t>
    </dgm:pt>
    <dgm:pt modelId="{16C0C670-A238-4CE4-B58C-C76F4D1F6846}">
      <dgm:prSet phldrT="[Text]"/>
      <dgm:spPr/>
      <dgm:t>
        <a:bodyPr/>
        <a:lstStyle/>
        <a:p>
          <a:r>
            <a:rPr lang="en-US" dirty="0" smtClean="0"/>
            <a:t>Volunteer Coordinator</a:t>
          </a:r>
          <a:endParaRPr lang="en-US" dirty="0"/>
        </a:p>
      </dgm:t>
    </dgm:pt>
    <dgm:pt modelId="{1E85CA38-08C8-4C2B-BE0A-EA92BC86F921}" type="parTrans" cxnId="{7EDDD8BF-6657-4C3B-BEEA-8FB43EBBEAC9}">
      <dgm:prSet/>
      <dgm:spPr/>
      <dgm:t>
        <a:bodyPr/>
        <a:lstStyle/>
        <a:p>
          <a:endParaRPr lang="en-US"/>
        </a:p>
      </dgm:t>
    </dgm:pt>
    <dgm:pt modelId="{C02D7929-62DC-45D0-A033-140513D11704}" type="sibTrans" cxnId="{7EDDD8BF-6657-4C3B-BEEA-8FB43EBBEAC9}">
      <dgm:prSet/>
      <dgm:spPr/>
      <dgm:t>
        <a:bodyPr/>
        <a:lstStyle/>
        <a:p>
          <a:endParaRPr lang="en-US"/>
        </a:p>
      </dgm:t>
    </dgm:pt>
    <dgm:pt modelId="{2E563417-CCBD-453A-89B6-18DB98213A88}" type="pres">
      <dgm:prSet presAssocID="{68A87BDB-6563-41EE-9348-7DF0C4417644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65F2B54B-FAAD-4EA4-8F91-8E864F1E7345}" type="pres">
      <dgm:prSet presAssocID="{2894BAB9-365F-40DB-B0D8-D3DA2A6298A0}" presName="root" presStyleCnt="0"/>
      <dgm:spPr/>
    </dgm:pt>
    <dgm:pt modelId="{041E4565-9B87-462E-9394-4D057B0D5B0B}" type="pres">
      <dgm:prSet presAssocID="{2894BAB9-365F-40DB-B0D8-D3DA2A6298A0}" presName="rootComposite" presStyleCnt="0"/>
      <dgm:spPr/>
    </dgm:pt>
    <dgm:pt modelId="{5183450C-4C90-4F97-8314-F24E2AF40DF6}" type="pres">
      <dgm:prSet presAssocID="{2894BAB9-365F-40DB-B0D8-D3DA2A6298A0}" presName="rootText" presStyleLbl="node1" presStyleIdx="0" presStyleCnt="1"/>
      <dgm:spPr/>
      <dgm:t>
        <a:bodyPr/>
        <a:lstStyle/>
        <a:p>
          <a:endParaRPr lang="en-US"/>
        </a:p>
      </dgm:t>
    </dgm:pt>
    <dgm:pt modelId="{A88CEE92-CFEE-4FC9-9D28-8C0DDDB09559}" type="pres">
      <dgm:prSet presAssocID="{2894BAB9-365F-40DB-B0D8-D3DA2A6298A0}" presName="rootConnector" presStyleLbl="node1" presStyleIdx="0" presStyleCnt="1"/>
      <dgm:spPr/>
      <dgm:t>
        <a:bodyPr/>
        <a:lstStyle/>
        <a:p>
          <a:endParaRPr lang="en-US"/>
        </a:p>
      </dgm:t>
    </dgm:pt>
    <dgm:pt modelId="{3175A2FF-B83C-430D-84BD-72913B60294D}" type="pres">
      <dgm:prSet presAssocID="{2894BAB9-365F-40DB-B0D8-D3DA2A6298A0}" presName="childShape" presStyleCnt="0"/>
      <dgm:spPr/>
    </dgm:pt>
    <dgm:pt modelId="{8F674E1D-E581-437C-A701-53A51C18206B}" type="pres">
      <dgm:prSet presAssocID="{51C4538F-BCB7-4599-89C0-1B7FCA71261E}" presName="Name13" presStyleLbl="parChTrans1D2" presStyleIdx="0" presStyleCnt="4"/>
      <dgm:spPr/>
      <dgm:t>
        <a:bodyPr/>
        <a:lstStyle/>
        <a:p>
          <a:endParaRPr lang="en-US"/>
        </a:p>
      </dgm:t>
    </dgm:pt>
    <dgm:pt modelId="{ED3580E0-0D9D-4EF6-8D73-92FA1045E6FA}" type="pres">
      <dgm:prSet presAssocID="{68361EC6-60CD-4B47-BC25-84B05CFCB964}" presName="childText" presStyleLbl="bgAcc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AB466F7-9367-4B3F-A13F-FC6B19696B8C}" type="pres">
      <dgm:prSet presAssocID="{E50C24F5-83E0-4F3E-9517-027B8D38324D}" presName="Name13" presStyleLbl="parChTrans1D2" presStyleIdx="1" presStyleCnt="4"/>
      <dgm:spPr/>
      <dgm:t>
        <a:bodyPr/>
        <a:lstStyle/>
        <a:p>
          <a:endParaRPr lang="en-US"/>
        </a:p>
      </dgm:t>
    </dgm:pt>
    <dgm:pt modelId="{86B72C2E-0927-46B3-B326-2021C524A6B5}" type="pres">
      <dgm:prSet presAssocID="{6F03A010-78E8-446E-ACFD-57D1802BC5BC}" presName="childText" presStyleLbl="bgAcc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FAD1393-D611-4022-9AD6-3E10939113CD}" type="pres">
      <dgm:prSet presAssocID="{1FDB8C50-B85B-4FA2-859C-8069CDC45CD1}" presName="Name13" presStyleLbl="parChTrans1D2" presStyleIdx="2" presStyleCnt="4"/>
      <dgm:spPr/>
      <dgm:t>
        <a:bodyPr/>
        <a:lstStyle/>
        <a:p>
          <a:endParaRPr lang="en-US"/>
        </a:p>
      </dgm:t>
    </dgm:pt>
    <dgm:pt modelId="{8856FDA3-65FB-464A-A91E-C1D7E6CC78A9}" type="pres">
      <dgm:prSet presAssocID="{18EF38B5-F573-4342-AD31-D4321CAA001B}" presName="childText" presStyleLbl="bgAcc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AC614CF-8AB5-4E00-B57C-478E356C5D07}" type="pres">
      <dgm:prSet presAssocID="{1E85CA38-08C8-4C2B-BE0A-EA92BC86F921}" presName="Name13" presStyleLbl="parChTrans1D2" presStyleIdx="3" presStyleCnt="4"/>
      <dgm:spPr/>
      <dgm:t>
        <a:bodyPr/>
        <a:lstStyle/>
        <a:p>
          <a:endParaRPr lang="en-US"/>
        </a:p>
      </dgm:t>
    </dgm:pt>
    <dgm:pt modelId="{C9D962B4-12BD-4C10-A331-0F3E11563501}" type="pres">
      <dgm:prSet presAssocID="{16C0C670-A238-4CE4-B58C-C76F4D1F6846}" presName="childText" presStyleLbl="bgAcc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C48E3E36-1B66-4F9A-8FED-1E1DCF1F7BBC}" srcId="{2894BAB9-365F-40DB-B0D8-D3DA2A6298A0}" destId="{18EF38B5-F573-4342-AD31-D4321CAA001B}" srcOrd="2" destOrd="0" parTransId="{1FDB8C50-B85B-4FA2-859C-8069CDC45CD1}" sibTransId="{BE1C994D-A3FE-4A32-ABBE-68E2A40764F8}"/>
    <dgm:cxn modelId="{E98DE7B3-552A-46E1-8941-37D9090E00AB}" type="presOf" srcId="{1E85CA38-08C8-4C2B-BE0A-EA92BC86F921}" destId="{4AC614CF-8AB5-4E00-B57C-478E356C5D07}" srcOrd="0" destOrd="0" presId="urn:microsoft.com/office/officeart/2005/8/layout/hierarchy3"/>
    <dgm:cxn modelId="{00229A11-26C7-4D61-84A5-D8D029A27DDD}" srcId="{2894BAB9-365F-40DB-B0D8-D3DA2A6298A0}" destId="{68361EC6-60CD-4B47-BC25-84B05CFCB964}" srcOrd="0" destOrd="0" parTransId="{51C4538F-BCB7-4599-89C0-1B7FCA71261E}" sibTransId="{FF3EA6F8-4335-40D4-9D85-7E38867BD715}"/>
    <dgm:cxn modelId="{7EDDD8BF-6657-4C3B-BEEA-8FB43EBBEAC9}" srcId="{2894BAB9-365F-40DB-B0D8-D3DA2A6298A0}" destId="{16C0C670-A238-4CE4-B58C-C76F4D1F6846}" srcOrd="3" destOrd="0" parTransId="{1E85CA38-08C8-4C2B-BE0A-EA92BC86F921}" sibTransId="{C02D7929-62DC-45D0-A033-140513D11704}"/>
    <dgm:cxn modelId="{9D7EE573-303F-4A83-AAB7-3CB9F622E3C9}" type="presOf" srcId="{2894BAB9-365F-40DB-B0D8-D3DA2A6298A0}" destId="{5183450C-4C90-4F97-8314-F24E2AF40DF6}" srcOrd="0" destOrd="0" presId="urn:microsoft.com/office/officeart/2005/8/layout/hierarchy3"/>
    <dgm:cxn modelId="{54DE31D0-C86E-4957-B4C6-50DCEC58FE9A}" type="presOf" srcId="{16C0C670-A238-4CE4-B58C-C76F4D1F6846}" destId="{C9D962B4-12BD-4C10-A331-0F3E11563501}" srcOrd="0" destOrd="0" presId="urn:microsoft.com/office/officeart/2005/8/layout/hierarchy3"/>
    <dgm:cxn modelId="{4EDC650F-63E5-47F0-9C70-CCAF6EC75CE2}" type="presOf" srcId="{2894BAB9-365F-40DB-B0D8-D3DA2A6298A0}" destId="{A88CEE92-CFEE-4FC9-9D28-8C0DDDB09559}" srcOrd="1" destOrd="0" presId="urn:microsoft.com/office/officeart/2005/8/layout/hierarchy3"/>
    <dgm:cxn modelId="{C7DCC9F1-6D43-43DA-9D6A-4A9663EAB1A3}" type="presOf" srcId="{51C4538F-BCB7-4599-89C0-1B7FCA71261E}" destId="{8F674E1D-E581-437C-A701-53A51C18206B}" srcOrd="0" destOrd="0" presId="urn:microsoft.com/office/officeart/2005/8/layout/hierarchy3"/>
    <dgm:cxn modelId="{928F7A36-489C-46BF-9060-B55E29CDA77C}" type="presOf" srcId="{E50C24F5-83E0-4F3E-9517-027B8D38324D}" destId="{0AB466F7-9367-4B3F-A13F-FC6B19696B8C}" srcOrd="0" destOrd="0" presId="urn:microsoft.com/office/officeart/2005/8/layout/hierarchy3"/>
    <dgm:cxn modelId="{BD6317A6-65FC-4FAA-A83F-724BC0BB1A5F}" type="presOf" srcId="{6F03A010-78E8-446E-ACFD-57D1802BC5BC}" destId="{86B72C2E-0927-46B3-B326-2021C524A6B5}" srcOrd="0" destOrd="0" presId="urn:microsoft.com/office/officeart/2005/8/layout/hierarchy3"/>
    <dgm:cxn modelId="{CFB8FFB1-F20E-4E7B-B023-FE99C2FCA6C2}" type="presOf" srcId="{1FDB8C50-B85B-4FA2-859C-8069CDC45CD1}" destId="{0FAD1393-D611-4022-9AD6-3E10939113CD}" srcOrd="0" destOrd="0" presId="urn:microsoft.com/office/officeart/2005/8/layout/hierarchy3"/>
    <dgm:cxn modelId="{232D5FF2-6E9E-4F87-AB99-80074BD01DE0}" type="presOf" srcId="{68361EC6-60CD-4B47-BC25-84B05CFCB964}" destId="{ED3580E0-0D9D-4EF6-8D73-92FA1045E6FA}" srcOrd="0" destOrd="0" presId="urn:microsoft.com/office/officeart/2005/8/layout/hierarchy3"/>
    <dgm:cxn modelId="{840C6834-E5CA-4610-B21F-FE24B480DF56}" srcId="{2894BAB9-365F-40DB-B0D8-D3DA2A6298A0}" destId="{6F03A010-78E8-446E-ACFD-57D1802BC5BC}" srcOrd="1" destOrd="0" parTransId="{E50C24F5-83E0-4F3E-9517-027B8D38324D}" sibTransId="{41B029C5-6D22-47B6-BBE0-40A4D29941FF}"/>
    <dgm:cxn modelId="{DB6B0CB9-6696-4D11-BC28-ADCAAF659075}" type="presOf" srcId="{18EF38B5-F573-4342-AD31-D4321CAA001B}" destId="{8856FDA3-65FB-464A-A91E-C1D7E6CC78A9}" srcOrd="0" destOrd="0" presId="urn:microsoft.com/office/officeart/2005/8/layout/hierarchy3"/>
    <dgm:cxn modelId="{182C9969-249F-4F72-A9EF-7D0DEC4DEA5D}" srcId="{68A87BDB-6563-41EE-9348-7DF0C4417644}" destId="{2894BAB9-365F-40DB-B0D8-D3DA2A6298A0}" srcOrd="0" destOrd="0" parTransId="{080B23AE-AB87-49BA-8512-626D52C47659}" sibTransId="{553CA594-65A0-4E4C-99EA-D5169F1BAB90}"/>
    <dgm:cxn modelId="{1D3E2D9F-58DC-4AAC-AA3D-9C999CED12A2}" type="presOf" srcId="{68A87BDB-6563-41EE-9348-7DF0C4417644}" destId="{2E563417-CCBD-453A-89B6-18DB98213A88}" srcOrd="0" destOrd="0" presId="urn:microsoft.com/office/officeart/2005/8/layout/hierarchy3"/>
    <dgm:cxn modelId="{E2A68AF3-D133-44A9-9978-A75549E0B8B9}" type="presParOf" srcId="{2E563417-CCBD-453A-89B6-18DB98213A88}" destId="{65F2B54B-FAAD-4EA4-8F91-8E864F1E7345}" srcOrd="0" destOrd="0" presId="urn:microsoft.com/office/officeart/2005/8/layout/hierarchy3"/>
    <dgm:cxn modelId="{EE821D21-FD10-4A00-8EAC-17133719845D}" type="presParOf" srcId="{65F2B54B-FAAD-4EA4-8F91-8E864F1E7345}" destId="{041E4565-9B87-462E-9394-4D057B0D5B0B}" srcOrd="0" destOrd="0" presId="urn:microsoft.com/office/officeart/2005/8/layout/hierarchy3"/>
    <dgm:cxn modelId="{DA5538B4-8E89-42C4-B891-1E36BCB64BCF}" type="presParOf" srcId="{041E4565-9B87-462E-9394-4D057B0D5B0B}" destId="{5183450C-4C90-4F97-8314-F24E2AF40DF6}" srcOrd="0" destOrd="0" presId="urn:microsoft.com/office/officeart/2005/8/layout/hierarchy3"/>
    <dgm:cxn modelId="{48E9AD27-4B45-4580-83F7-F8DBBF3A63D5}" type="presParOf" srcId="{041E4565-9B87-462E-9394-4D057B0D5B0B}" destId="{A88CEE92-CFEE-4FC9-9D28-8C0DDDB09559}" srcOrd="1" destOrd="0" presId="urn:microsoft.com/office/officeart/2005/8/layout/hierarchy3"/>
    <dgm:cxn modelId="{5D65BCFB-6DFE-46BD-85F1-9D65D998E050}" type="presParOf" srcId="{65F2B54B-FAAD-4EA4-8F91-8E864F1E7345}" destId="{3175A2FF-B83C-430D-84BD-72913B60294D}" srcOrd="1" destOrd="0" presId="urn:microsoft.com/office/officeart/2005/8/layout/hierarchy3"/>
    <dgm:cxn modelId="{BBEF9725-6C45-4345-BC30-42756AFE211F}" type="presParOf" srcId="{3175A2FF-B83C-430D-84BD-72913B60294D}" destId="{8F674E1D-E581-437C-A701-53A51C18206B}" srcOrd="0" destOrd="0" presId="urn:microsoft.com/office/officeart/2005/8/layout/hierarchy3"/>
    <dgm:cxn modelId="{34C10D19-A0BC-4C86-AB6E-AC11A9F58456}" type="presParOf" srcId="{3175A2FF-B83C-430D-84BD-72913B60294D}" destId="{ED3580E0-0D9D-4EF6-8D73-92FA1045E6FA}" srcOrd="1" destOrd="0" presId="urn:microsoft.com/office/officeart/2005/8/layout/hierarchy3"/>
    <dgm:cxn modelId="{B7549549-C931-4C46-B213-C1ED42DDBA15}" type="presParOf" srcId="{3175A2FF-B83C-430D-84BD-72913B60294D}" destId="{0AB466F7-9367-4B3F-A13F-FC6B19696B8C}" srcOrd="2" destOrd="0" presId="urn:microsoft.com/office/officeart/2005/8/layout/hierarchy3"/>
    <dgm:cxn modelId="{F2A096A5-0D13-46A1-BEEB-DEB4685079A7}" type="presParOf" srcId="{3175A2FF-B83C-430D-84BD-72913B60294D}" destId="{86B72C2E-0927-46B3-B326-2021C524A6B5}" srcOrd="3" destOrd="0" presId="urn:microsoft.com/office/officeart/2005/8/layout/hierarchy3"/>
    <dgm:cxn modelId="{A509D1CA-F6AF-4044-8300-4EB32541E902}" type="presParOf" srcId="{3175A2FF-B83C-430D-84BD-72913B60294D}" destId="{0FAD1393-D611-4022-9AD6-3E10939113CD}" srcOrd="4" destOrd="0" presId="urn:microsoft.com/office/officeart/2005/8/layout/hierarchy3"/>
    <dgm:cxn modelId="{56D1A0EF-364F-4E66-9D4D-51102C64CEF2}" type="presParOf" srcId="{3175A2FF-B83C-430D-84BD-72913B60294D}" destId="{8856FDA3-65FB-464A-A91E-C1D7E6CC78A9}" srcOrd="5" destOrd="0" presId="urn:microsoft.com/office/officeart/2005/8/layout/hierarchy3"/>
    <dgm:cxn modelId="{DBFB71E8-98F6-4537-AD58-C39190234902}" type="presParOf" srcId="{3175A2FF-B83C-430D-84BD-72913B60294D}" destId="{4AC614CF-8AB5-4E00-B57C-478E356C5D07}" srcOrd="6" destOrd="0" presId="urn:microsoft.com/office/officeart/2005/8/layout/hierarchy3"/>
    <dgm:cxn modelId="{DB21D851-1344-4A1F-9C41-144795A97481}" type="presParOf" srcId="{3175A2FF-B83C-430D-84BD-72913B60294D}" destId="{C9D962B4-12BD-4C10-A331-0F3E11563501}" srcOrd="7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7FB318B-54C8-43D8-895C-4E45F0125A82}">
      <dsp:nvSpPr>
        <dsp:cNvPr id="0" name=""/>
        <dsp:cNvSpPr/>
      </dsp:nvSpPr>
      <dsp:spPr>
        <a:xfrm>
          <a:off x="2222039" y="592531"/>
          <a:ext cx="457678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457678" y="45720"/>
              </a:lnTo>
            </a:path>
          </a:pathLst>
        </a:cu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2438671" y="635810"/>
        <a:ext cx="24413" cy="4882"/>
      </dsp:txXfrm>
    </dsp:sp>
    <dsp:sp modelId="{6149B53E-3526-4127-B751-B48C01077181}">
      <dsp:nvSpPr>
        <dsp:cNvPr id="0" name=""/>
        <dsp:cNvSpPr/>
      </dsp:nvSpPr>
      <dsp:spPr>
        <a:xfrm>
          <a:off x="100889" y="1366"/>
          <a:ext cx="2122949" cy="1273769"/>
        </a:xfrm>
        <a:prstGeom prst="rect">
          <a:avLst/>
        </a:prstGeom>
        <a:solidFill>
          <a:schemeClr val="accent1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>
              <a:solidFill>
                <a:schemeClr val="bg1"/>
              </a:solidFill>
            </a:rPr>
            <a:t>Introductions Overviews   Case Studies</a:t>
          </a:r>
          <a:endParaRPr lang="en-US" sz="2000" kern="1200" dirty="0">
            <a:solidFill>
              <a:schemeClr val="bg1"/>
            </a:solidFill>
          </a:endParaRPr>
        </a:p>
      </dsp:txBody>
      <dsp:txXfrm>
        <a:off x="100889" y="1366"/>
        <a:ext cx="2122949" cy="1273769"/>
      </dsp:txXfrm>
    </dsp:sp>
    <dsp:sp modelId="{09F0C495-0EAF-443D-8FAB-C308CD6FFF07}">
      <dsp:nvSpPr>
        <dsp:cNvPr id="0" name=""/>
        <dsp:cNvSpPr/>
      </dsp:nvSpPr>
      <dsp:spPr>
        <a:xfrm>
          <a:off x="4833267" y="592531"/>
          <a:ext cx="457678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457678" y="45720"/>
              </a:lnTo>
            </a:path>
          </a:pathLst>
        </a:cu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5049899" y="635810"/>
        <a:ext cx="24413" cy="4882"/>
      </dsp:txXfrm>
    </dsp:sp>
    <dsp:sp modelId="{87B3B411-AF3C-434F-B6F5-B6C46F17352D}">
      <dsp:nvSpPr>
        <dsp:cNvPr id="0" name=""/>
        <dsp:cNvSpPr/>
      </dsp:nvSpPr>
      <dsp:spPr>
        <a:xfrm>
          <a:off x="2712117" y="1366"/>
          <a:ext cx="2122949" cy="1273769"/>
        </a:xfrm>
        <a:prstGeom prst="rect">
          <a:avLst/>
        </a:prstGeom>
        <a:solidFill>
          <a:schemeClr val="bg1">
            <a:lumMod val="8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/>
            <a:t>Social Media Foundational Concepts</a:t>
          </a:r>
          <a:endParaRPr lang="en-US" sz="2000" kern="1200" dirty="0"/>
        </a:p>
      </dsp:txBody>
      <dsp:txXfrm>
        <a:off x="2712117" y="1366"/>
        <a:ext cx="2122949" cy="1273769"/>
      </dsp:txXfrm>
    </dsp:sp>
    <dsp:sp modelId="{CC292973-D356-4B1C-AB7F-23AA625F0880}">
      <dsp:nvSpPr>
        <dsp:cNvPr id="0" name=""/>
        <dsp:cNvSpPr/>
      </dsp:nvSpPr>
      <dsp:spPr>
        <a:xfrm>
          <a:off x="7444495" y="592531"/>
          <a:ext cx="457678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457678" y="45720"/>
              </a:lnTo>
            </a:path>
          </a:pathLst>
        </a:cu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7661127" y="635810"/>
        <a:ext cx="24413" cy="4882"/>
      </dsp:txXfrm>
    </dsp:sp>
    <dsp:sp modelId="{671AFCCC-D99A-466F-9072-7DE1D3CEEF94}">
      <dsp:nvSpPr>
        <dsp:cNvPr id="0" name=""/>
        <dsp:cNvSpPr/>
      </dsp:nvSpPr>
      <dsp:spPr>
        <a:xfrm>
          <a:off x="5323345" y="1366"/>
          <a:ext cx="2122949" cy="1273769"/>
        </a:xfrm>
        <a:prstGeom prst="rect">
          <a:avLst/>
        </a:prstGeom>
        <a:solidFill>
          <a:schemeClr val="bg1">
            <a:lumMod val="8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/>
            <a:t>Social Business</a:t>
          </a:r>
          <a:endParaRPr lang="en-US" sz="2000" kern="1200" dirty="0"/>
        </a:p>
      </dsp:txBody>
      <dsp:txXfrm>
        <a:off x="5323345" y="1366"/>
        <a:ext cx="2122949" cy="1273769"/>
      </dsp:txXfrm>
    </dsp:sp>
    <dsp:sp modelId="{AEA283A3-4354-466D-BF2C-DA802D7B9FA8}">
      <dsp:nvSpPr>
        <dsp:cNvPr id="0" name=""/>
        <dsp:cNvSpPr/>
      </dsp:nvSpPr>
      <dsp:spPr>
        <a:xfrm>
          <a:off x="1162364" y="1273336"/>
          <a:ext cx="7833683" cy="457678"/>
        </a:xfrm>
        <a:custGeom>
          <a:avLst/>
          <a:gdLst/>
          <a:ahLst/>
          <a:cxnLst/>
          <a:rect l="0" t="0" r="0" b="0"/>
          <a:pathLst>
            <a:path>
              <a:moveTo>
                <a:pt x="7833683" y="0"/>
              </a:moveTo>
              <a:lnTo>
                <a:pt x="7833683" y="245939"/>
              </a:lnTo>
              <a:lnTo>
                <a:pt x="0" y="245939"/>
              </a:lnTo>
              <a:lnTo>
                <a:pt x="0" y="457678"/>
              </a:lnTo>
            </a:path>
          </a:pathLst>
        </a:cu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4882984" y="1499734"/>
        <a:ext cx="392444" cy="4882"/>
      </dsp:txXfrm>
    </dsp:sp>
    <dsp:sp modelId="{3E9D2CB4-906D-424C-ADB2-3BE946A785B0}">
      <dsp:nvSpPr>
        <dsp:cNvPr id="0" name=""/>
        <dsp:cNvSpPr/>
      </dsp:nvSpPr>
      <dsp:spPr>
        <a:xfrm>
          <a:off x="7934573" y="1366"/>
          <a:ext cx="2122949" cy="1273769"/>
        </a:xfrm>
        <a:prstGeom prst="rect">
          <a:avLst/>
        </a:prstGeom>
        <a:solidFill>
          <a:schemeClr val="bg1">
            <a:lumMod val="8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/>
            <a:t>Planning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/>
            <a:t>Marketing Campaigns</a:t>
          </a:r>
          <a:endParaRPr lang="en-US" sz="2000" kern="1200" dirty="0"/>
        </a:p>
      </dsp:txBody>
      <dsp:txXfrm>
        <a:off x="7934573" y="1366"/>
        <a:ext cx="2122949" cy="1273769"/>
      </dsp:txXfrm>
    </dsp:sp>
    <dsp:sp modelId="{83F33717-034E-4C4D-B46F-CECFCDFA59AF}">
      <dsp:nvSpPr>
        <dsp:cNvPr id="0" name=""/>
        <dsp:cNvSpPr/>
      </dsp:nvSpPr>
      <dsp:spPr>
        <a:xfrm>
          <a:off x="2222039" y="2354580"/>
          <a:ext cx="457678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457678" y="45720"/>
              </a:lnTo>
            </a:path>
          </a:pathLst>
        </a:cu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2438671" y="2397858"/>
        <a:ext cx="24413" cy="4882"/>
      </dsp:txXfrm>
    </dsp:sp>
    <dsp:sp modelId="{F41D6C3D-8618-45D8-AB7B-F28D4C1ADE94}">
      <dsp:nvSpPr>
        <dsp:cNvPr id="0" name=""/>
        <dsp:cNvSpPr/>
      </dsp:nvSpPr>
      <dsp:spPr>
        <a:xfrm>
          <a:off x="100889" y="1763415"/>
          <a:ext cx="2122949" cy="1273769"/>
        </a:xfrm>
        <a:prstGeom prst="rect">
          <a:avLst/>
        </a:prstGeom>
        <a:solidFill>
          <a:schemeClr val="bg1">
            <a:lumMod val="8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/>
            <a:t>Listening</a:t>
          </a:r>
          <a:endParaRPr lang="en-US" sz="2000" kern="1200" dirty="0"/>
        </a:p>
      </dsp:txBody>
      <dsp:txXfrm>
        <a:off x="100889" y="1763415"/>
        <a:ext cx="2122949" cy="1273769"/>
      </dsp:txXfrm>
    </dsp:sp>
    <dsp:sp modelId="{079C54B6-BA18-40AF-A301-5F800279F5E6}">
      <dsp:nvSpPr>
        <dsp:cNvPr id="0" name=""/>
        <dsp:cNvSpPr/>
      </dsp:nvSpPr>
      <dsp:spPr>
        <a:xfrm>
          <a:off x="4833267" y="2354580"/>
          <a:ext cx="457678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457678" y="45720"/>
              </a:lnTo>
            </a:path>
          </a:pathLst>
        </a:cu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5049899" y="2397858"/>
        <a:ext cx="24413" cy="4882"/>
      </dsp:txXfrm>
    </dsp:sp>
    <dsp:sp modelId="{647D36DC-2686-407F-9F48-D32C39C40EFE}">
      <dsp:nvSpPr>
        <dsp:cNvPr id="0" name=""/>
        <dsp:cNvSpPr/>
      </dsp:nvSpPr>
      <dsp:spPr>
        <a:xfrm>
          <a:off x="2712117" y="1763415"/>
          <a:ext cx="2122949" cy="1273769"/>
        </a:xfrm>
        <a:prstGeom prst="rect">
          <a:avLst/>
        </a:prstGeom>
        <a:solidFill>
          <a:schemeClr val="bg1">
            <a:lumMod val="8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/>
            <a:t>Engaging</a:t>
          </a:r>
          <a:endParaRPr lang="en-US" sz="2000" kern="1200" dirty="0"/>
        </a:p>
      </dsp:txBody>
      <dsp:txXfrm>
        <a:off x="2712117" y="1763415"/>
        <a:ext cx="2122949" cy="1273769"/>
      </dsp:txXfrm>
    </dsp:sp>
    <dsp:sp modelId="{877E4AFA-395D-423A-A3DC-BA9B13BA5598}">
      <dsp:nvSpPr>
        <dsp:cNvPr id="0" name=""/>
        <dsp:cNvSpPr/>
      </dsp:nvSpPr>
      <dsp:spPr>
        <a:xfrm>
          <a:off x="7444495" y="2354580"/>
          <a:ext cx="457678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457678" y="45720"/>
              </a:lnTo>
            </a:path>
          </a:pathLst>
        </a:cu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7661127" y="2397858"/>
        <a:ext cx="24413" cy="4882"/>
      </dsp:txXfrm>
    </dsp:sp>
    <dsp:sp modelId="{E1B9E517-2461-4E6D-A87E-F0CD724874EC}">
      <dsp:nvSpPr>
        <dsp:cNvPr id="0" name=""/>
        <dsp:cNvSpPr/>
      </dsp:nvSpPr>
      <dsp:spPr>
        <a:xfrm>
          <a:off x="5323345" y="1763415"/>
          <a:ext cx="2122949" cy="1273769"/>
        </a:xfrm>
        <a:prstGeom prst="rect">
          <a:avLst/>
        </a:prstGeom>
        <a:solidFill>
          <a:schemeClr val="bg1">
            <a:lumMod val="8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/>
            <a:t>Analytics</a:t>
          </a:r>
          <a:endParaRPr lang="en-US" sz="2000" kern="1200" dirty="0"/>
        </a:p>
      </dsp:txBody>
      <dsp:txXfrm>
        <a:off x="5323345" y="1763415"/>
        <a:ext cx="2122949" cy="1273769"/>
      </dsp:txXfrm>
    </dsp:sp>
    <dsp:sp modelId="{730672CC-6041-41E1-A481-C1E545D04A1B}">
      <dsp:nvSpPr>
        <dsp:cNvPr id="0" name=""/>
        <dsp:cNvSpPr/>
      </dsp:nvSpPr>
      <dsp:spPr>
        <a:xfrm>
          <a:off x="1162364" y="3035384"/>
          <a:ext cx="7833683" cy="457678"/>
        </a:xfrm>
        <a:custGeom>
          <a:avLst/>
          <a:gdLst/>
          <a:ahLst/>
          <a:cxnLst/>
          <a:rect l="0" t="0" r="0" b="0"/>
          <a:pathLst>
            <a:path>
              <a:moveTo>
                <a:pt x="7833683" y="0"/>
              </a:moveTo>
              <a:lnTo>
                <a:pt x="7833683" y="245939"/>
              </a:lnTo>
              <a:lnTo>
                <a:pt x="0" y="245939"/>
              </a:lnTo>
              <a:lnTo>
                <a:pt x="0" y="457678"/>
              </a:lnTo>
            </a:path>
          </a:pathLst>
        </a:cu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4882984" y="3261782"/>
        <a:ext cx="392444" cy="4882"/>
      </dsp:txXfrm>
    </dsp:sp>
    <dsp:sp modelId="{C998BDD4-39B4-45F8-B530-BE2D1EF57BAC}">
      <dsp:nvSpPr>
        <dsp:cNvPr id="0" name=""/>
        <dsp:cNvSpPr/>
      </dsp:nvSpPr>
      <dsp:spPr>
        <a:xfrm>
          <a:off x="7934573" y="1763415"/>
          <a:ext cx="2122949" cy="1273769"/>
        </a:xfrm>
        <a:prstGeom prst="rect">
          <a:avLst/>
        </a:prstGeom>
        <a:solidFill>
          <a:schemeClr val="bg1">
            <a:lumMod val="8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/>
            <a:t>Risks and the Law</a:t>
          </a:r>
        </a:p>
      </dsp:txBody>
      <dsp:txXfrm>
        <a:off x="7934573" y="1763415"/>
        <a:ext cx="2122949" cy="1273769"/>
      </dsp:txXfrm>
    </dsp:sp>
    <dsp:sp modelId="{55D6EE65-9ACD-499E-8E1D-2387004EA11C}">
      <dsp:nvSpPr>
        <dsp:cNvPr id="0" name=""/>
        <dsp:cNvSpPr/>
      </dsp:nvSpPr>
      <dsp:spPr>
        <a:xfrm>
          <a:off x="2222039" y="4116628"/>
          <a:ext cx="457678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457678" y="45720"/>
              </a:lnTo>
            </a:path>
          </a:pathLst>
        </a:cu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2438671" y="4159906"/>
        <a:ext cx="24413" cy="4882"/>
      </dsp:txXfrm>
    </dsp:sp>
    <dsp:sp modelId="{523011C8-BD7B-40BC-8967-24EA6D6B260D}">
      <dsp:nvSpPr>
        <dsp:cNvPr id="0" name=""/>
        <dsp:cNvSpPr/>
      </dsp:nvSpPr>
      <dsp:spPr>
        <a:xfrm>
          <a:off x="100889" y="3525463"/>
          <a:ext cx="2122949" cy="1273769"/>
        </a:xfrm>
        <a:prstGeom prst="rect">
          <a:avLst/>
        </a:prstGeom>
        <a:solidFill>
          <a:schemeClr val="bg1">
            <a:lumMod val="8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/>
            <a:t>Individual Presentations</a:t>
          </a:r>
          <a:endParaRPr lang="en-US" sz="2000" kern="1200" dirty="0"/>
        </a:p>
      </dsp:txBody>
      <dsp:txXfrm>
        <a:off x="100889" y="3525463"/>
        <a:ext cx="2122949" cy="1273769"/>
      </dsp:txXfrm>
    </dsp:sp>
    <dsp:sp modelId="{796BE3B8-C7B4-44BC-8404-DC93B8499345}">
      <dsp:nvSpPr>
        <dsp:cNvPr id="0" name=""/>
        <dsp:cNvSpPr/>
      </dsp:nvSpPr>
      <dsp:spPr>
        <a:xfrm>
          <a:off x="2712117" y="3525463"/>
          <a:ext cx="2122949" cy="1273769"/>
        </a:xfrm>
        <a:prstGeom prst="rect">
          <a:avLst/>
        </a:prstGeom>
        <a:solidFill>
          <a:schemeClr val="bg1">
            <a:lumMod val="8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/>
            <a:t>Group Presentations</a:t>
          </a:r>
          <a:endParaRPr lang="en-US" sz="2000" kern="1200" dirty="0"/>
        </a:p>
      </dsp:txBody>
      <dsp:txXfrm>
        <a:off x="2712117" y="3525463"/>
        <a:ext cx="2122949" cy="127376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450F592-EE87-441D-9520-D718E3F0EBDD}">
      <dsp:nvSpPr>
        <dsp:cNvPr id="0" name=""/>
        <dsp:cNvSpPr/>
      </dsp:nvSpPr>
      <dsp:spPr>
        <a:xfrm>
          <a:off x="231617" y="0"/>
          <a:ext cx="2029468" cy="2029439"/>
        </a:xfrm>
        <a:prstGeom prst="ellipse">
          <a:avLst/>
        </a:prstGeom>
        <a:solidFill>
          <a:schemeClr val="dk1"/>
        </a:solidFill>
        <a:ln w="38100" cap="flat" cmpd="sng" algn="ctr">
          <a:solidFill>
            <a:schemeClr val="lt1"/>
          </a:solidFill>
          <a:prstDash val="solid"/>
        </a:ln>
        <a:effectLst/>
        <a:scene3d>
          <a:camera prst="orthographicFront"/>
          <a:lightRig rig="flat" dir="t"/>
        </a:scene3d>
        <a:sp3d/>
      </dsp:spPr>
      <dsp:style>
        <a:lnRef idx="3">
          <a:schemeClr val="lt1"/>
        </a:lnRef>
        <a:fillRef idx="1">
          <a:schemeClr val="dk1"/>
        </a:fillRef>
        <a:effectRef idx="1">
          <a:schemeClr val="dk1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b="1" kern="1200" smtClean="0"/>
            <a:t> Acquisition</a:t>
          </a:r>
          <a:endParaRPr lang="en-US" sz="2100" b="1" kern="1200" dirty="0"/>
        </a:p>
      </dsp:txBody>
      <dsp:txXfrm>
        <a:off x="528826" y="297204"/>
        <a:ext cx="1435050" cy="1435031"/>
      </dsp:txXfrm>
    </dsp:sp>
    <dsp:sp modelId="{1BE77B10-7DB2-4854-A924-BE28D1040B51}">
      <dsp:nvSpPr>
        <dsp:cNvPr id="0" name=""/>
        <dsp:cNvSpPr/>
      </dsp:nvSpPr>
      <dsp:spPr>
        <a:xfrm>
          <a:off x="1276203" y="1353523"/>
          <a:ext cx="2029468" cy="2029439"/>
        </a:xfrm>
        <a:prstGeom prst="ellipse">
          <a:avLst/>
        </a:prstGeom>
        <a:solidFill>
          <a:schemeClr val="accent2"/>
        </a:solidFill>
        <a:ln w="38100" cap="flat" cmpd="sng" algn="ctr">
          <a:solidFill>
            <a:schemeClr val="lt1"/>
          </a:solidFill>
          <a:prstDash val="solid"/>
        </a:ln>
        <a:effectLst/>
        <a:scene3d>
          <a:camera prst="orthographicFront"/>
          <a:lightRig rig="flat" dir="t"/>
        </a:scene3d>
        <a:sp3d/>
      </dsp:spPr>
      <dsp:style>
        <a:lnRef idx="3">
          <a:schemeClr val="lt1"/>
        </a:lnRef>
        <a:fillRef idx="1">
          <a:schemeClr val="accent2"/>
        </a:fillRef>
        <a:effectRef idx="1">
          <a:schemeClr val="accent2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b="1" kern="1200" smtClean="0"/>
            <a:t>Activation</a:t>
          </a:r>
          <a:endParaRPr lang="en-US" sz="2100" b="1" kern="1200" dirty="0"/>
        </a:p>
      </dsp:txBody>
      <dsp:txXfrm>
        <a:off x="1573412" y="1650727"/>
        <a:ext cx="1435050" cy="1435031"/>
      </dsp:txXfrm>
    </dsp:sp>
    <dsp:sp modelId="{C6228C7A-B36D-4287-A6EC-2CD120A0FD6D}">
      <dsp:nvSpPr>
        <dsp:cNvPr id="0" name=""/>
        <dsp:cNvSpPr/>
      </dsp:nvSpPr>
      <dsp:spPr>
        <a:xfrm>
          <a:off x="2319553" y="0"/>
          <a:ext cx="2029468" cy="2029439"/>
        </a:xfrm>
        <a:prstGeom prst="ellipse">
          <a:avLst/>
        </a:prstGeom>
        <a:solidFill>
          <a:schemeClr val="accent5"/>
        </a:solidFill>
        <a:ln w="38100" cap="flat" cmpd="sng" algn="ctr">
          <a:solidFill>
            <a:schemeClr val="lt1"/>
          </a:solidFill>
          <a:prstDash val="solid"/>
        </a:ln>
        <a:effectLst/>
        <a:scene3d>
          <a:camera prst="orthographicFront"/>
          <a:lightRig rig="flat" dir="t"/>
        </a:scene3d>
        <a:sp3d/>
      </dsp:spPr>
      <dsp:style>
        <a:lnRef idx="3">
          <a:schemeClr val="lt1"/>
        </a:lnRef>
        <a:fillRef idx="1">
          <a:schemeClr val="accent5"/>
        </a:fillRef>
        <a:effectRef idx="1">
          <a:schemeClr val="accent5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b="1" kern="1200" smtClean="0"/>
            <a:t>Advocacy</a:t>
          </a:r>
          <a:endParaRPr lang="en-US" sz="2100" b="1" kern="1200" dirty="0"/>
        </a:p>
      </dsp:txBody>
      <dsp:txXfrm>
        <a:off x="2616762" y="297204"/>
        <a:ext cx="1435050" cy="1435031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BD61B14-3B38-47EB-A942-4AC34B022A83}">
      <dsp:nvSpPr>
        <dsp:cNvPr id="0" name=""/>
        <dsp:cNvSpPr/>
      </dsp:nvSpPr>
      <dsp:spPr>
        <a:xfrm>
          <a:off x="233148" y="1441171"/>
          <a:ext cx="178314" cy="223487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234877"/>
              </a:lnTo>
              <a:lnTo>
                <a:pt x="178314" y="2234877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50C33A1-4632-4363-9F7B-965C65A5910A}">
      <dsp:nvSpPr>
        <dsp:cNvPr id="0" name=""/>
        <dsp:cNvSpPr/>
      </dsp:nvSpPr>
      <dsp:spPr>
        <a:xfrm>
          <a:off x="233148" y="1441171"/>
          <a:ext cx="178314" cy="139085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90854"/>
              </a:lnTo>
              <a:lnTo>
                <a:pt x="178314" y="1390854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D3725E3-CC7C-4F53-86AA-478019AE169F}">
      <dsp:nvSpPr>
        <dsp:cNvPr id="0" name=""/>
        <dsp:cNvSpPr/>
      </dsp:nvSpPr>
      <dsp:spPr>
        <a:xfrm>
          <a:off x="233148" y="1441171"/>
          <a:ext cx="178314" cy="54683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46831"/>
              </a:lnTo>
              <a:lnTo>
                <a:pt x="178314" y="546831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4B9D700-17D2-45DF-9ECA-35C98E6B9AAE}">
      <dsp:nvSpPr>
        <dsp:cNvPr id="0" name=""/>
        <dsp:cNvSpPr/>
      </dsp:nvSpPr>
      <dsp:spPr>
        <a:xfrm>
          <a:off x="662934" y="597148"/>
          <a:ext cx="91440" cy="249640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4964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BA08727-CB76-4B58-B8A0-569B2CFA7DB8}">
      <dsp:nvSpPr>
        <dsp:cNvPr id="0" name=""/>
        <dsp:cNvSpPr/>
      </dsp:nvSpPr>
      <dsp:spPr>
        <a:xfrm>
          <a:off x="114272" y="2766"/>
          <a:ext cx="1188764" cy="59438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/>
            <a:t>Campaign Headquarters</a:t>
          </a:r>
          <a:endParaRPr lang="en-US" sz="1600" kern="1200" dirty="0"/>
        </a:p>
      </dsp:txBody>
      <dsp:txXfrm>
        <a:off x="114272" y="2766"/>
        <a:ext cx="1188764" cy="594382"/>
      </dsp:txXfrm>
    </dsp:sp>
    <dsp:sp modelId="{BFDCB46E-EF00-4242-BFFE-1C611498726C}">
      <dsp:nvSpPr>
        <dsp:cNvPr id="0" name=""/>
        <dsp:cNvSpPr/>
      </dsp:nvSpPr>
      <dsp:spPr>
        <a:xfrm>
          <a:off x="114272" y="846789"/>
          <a:ext cx="1188764" cy="59438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/>
            <a:t>Regional Headquarters</a:t>
          </a:r>
          <a:endParaRPr lang="en-US" sz="1600" kern="1200" dirty="0"/>
        </a:p>
      </dsp:txBody>
      <dsp:txXfrm>
        <a:off x="114272" y="846789"/>
        <a:ext cx="1188764" cy="594382"/>
      </dsp:txXfrm>
    </dsp:sp>
    <dsp:sp modelId="{11A283BC-174A-4062-8818-25D6DADC048A}">
      <dsp:nvSpPr>
        <dsp:cNvPr id="0" name=""/>
        <dsp:cNvSpPr/>
      </dsp:nvSpPr>
      <dsp:spPr>
        <a:xfrm>
          <a:off x="411463" y="1690812"/>
          <a:ext cx="1188764" cy="59438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/>
            <a:t>Volunteer Teams</a:t>
          </a:r>
          <a:endParaRPr lang="en-US" sz="1600" kern="1200" dirty="0"/>
        </a:p>
      </dsp:txBody>
      <dsp:txXfrm>
        <a:off x="411463" y="1690812"/>
        <a:ext cx="1188764" cy="594382"/>
      </dsp:txXfrm>
    </dsp:sp>
    <dsp:sp modelId="{57FD00D5-059D-4C86-8CB0-F181EE6E088A}">
      <dsp:nvSpPr>
        <dsp:cNvPr id="0" name=""/>
        <dsp:cNvSpPr/>
      </dsp:nvSpPr>
      <dsp:spPr>
        <a:xfrm>
          <a:off x="411463" y="2534835"/>
          <a:ext cx="1188764" cy="59438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/>
            <a:t>Data Analyst</a:t>
          </a:r>
          <a:endParaRPr lang="en-US" sz="1600" kern="1200" dirty="0"/>
        </a:p>
      </dsp:txBody>
      <dsp:txXfrm>
        <a:off x="411463" y="2534835"/>
        <a:ext cx="1188764" cy="594382"/>
      </dsp:txXfrm>
    </dsp:sp>
    <dsp:sp modelId="{24CCCD3C-388F-4844-9F65-F4AA8F6A23C9}">
      <dsp:nvSpPr>
        <dsp:cNvPr id="0" name=""/>
        <dsp:cNvSpPr/>
      </dsp:nvSpPr>
      <dsp:spPr>
        <a:xfrm>
          <a:off x="411463" y="3378858"/>
          <a:ext cx="1188764" cy="59438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/>
            <a:t>Social Media Director</a:t>
          </a:r>
          <a:endParaRPr lang="en-US" sz="1600" kern="1200" dirty="0"/>
        </a:p>
      </dsp:txBody>
      <dsp:txXfrm>
        <a:off x="411463" y="3378858"/>
        <a:ext cx="1188764" cy="594382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05C62AC-2EBE-4DD3-A6DA-BAA319BF4633}">
      <dsp:nvSpPr>
        <dsp:cNvPr id="0" name=""/>
        <dsp:cNvSpPr/>
      </dsp:nvSpPr>
      <dsp:spPr>
        <a:xfrm>
          <a:off x="3790455" y="1084055"/>
          <a:ext cx="1842263" cy="238325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313661"/>
              </a:lnTo>
              <a:lnTo>
                <a:pt x="1842263" y="2313661"/>
              </a:lnTo>
              <a:lnTo>
                <a:pt x="1842263" y="2383258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1B1C540-A70A-44CF-974E-B243B551FD47}">
      <dsp:nvSpPr>
        <dsp:cNvPr id="0" name=""/>
        <dsp:cNvSpPr/>
      </dsp:nvSpPr>
      <dsp:spPr>
        <a:xfrm>
          <a:off x="3790455" y="1084055"/>
          <a:ext cx="642419" cy="239172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322129"/>
              </a:lnTo>
              <a:lnTo>
                <a:pt x="642419" y="2322129"/>
              </a:lnTo>
              <a:lnTo>
                <a:pt x="642419" y="2391725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BD73A59-46DE-4B43-8D4D-DF1C61D4BF87}">
      <dsp:nvSpPr>
        <dsp:cNvPr id="0" name=""/>
        <dsp:cNvSpPr/>
      </dsp:nvSpPr>
      <dsp:spPr>
        <a:xfrm>
          <a:off x="3790455" y="1084055"/>
          <a:ext cx="1804191" cy="135662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87028"/>
              </a:lnTo>
              <a:lnTo>
                <a:pt x="1804191" y="1287028"/>
              </a:lnTo>
              <a:lnTo>
                <a:pt x="1804191" y="1356625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DD2ADFE-5086-41AF-B133-FA99D8EEB27F}">
      <dsp:nvSpPr>
        <dsp:cNvPr id="0" name=""/>
        <dsp:cNvSpPr/>
      </dsp:nvSpPr>
      <dsp:spPr>
        <a:xfrm>
          <a:off x="3790455" y="1084055"/>
          <a:ext cx="635101" cy="135899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89401"/>
              </a:lnTo>
              <a:lnTo>
                <a:pt x="635101" y="1289401"/>
              </a:lnTo>
              <a:lnTo>
                <a:pt x="635101" y="1358997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31EEC88-F7A4-414C-AADB-EF7842201FE3}">
      <dsp:nvSpPr>
        <dsp:cNvPr id="0" name=""/>
        <dsp:cNvSpPr/>
      </dsp:nvSpPr>
      <dsp:spPr>
        <a:xfrm>
          <a:off x="3790455" y="1084055"/>
          <a:ext cx="1786321" cy="36253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92943"/>
              </a:lnTo>
              <a:lnTo>
                <a:pt x="1786321" y="292943"/>
              </a:lnTo>
              <a:lnTo>
                <a:pt x="1786321" y="362539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17BD321-4109-4F68-BE15-7365C56EC378}">
      <dsp:nvSpPr>
        <dsp:cNvPr id="0" name=""/>
        <dsp:cNvSpPr/>
      </dsp:nvSpPr>
      <dsp:spPr>
        <a:xfrm>
          <a:off x="3790455" y="1084055"/>
          <a:ext cx="623826" cy="37428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04692"/>
              </a:lnTo>
              <a:lnTo>
                <a:pt x="623826" y="304692"/>
              </a:lnTo>
              <a:lnTo>
                <a:pt x="623826" y="374288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D2D87DF-6884-4AA3-84C4-5DD2D19CAC25}">
      <dsp:nvSpPr>
        <dsp:cNvPr id="0" name=""/>
        <dsp:cNvSpPr/>
      </dsp:nvSpPr>
      <dsp:spPr>
        <a:xfrm>
          <a:off x="1944331" y="2076795"/>
          <a:ext cx="144502" cy="273451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34513"/>
              </a:lnTo>
              <a:lnTo>
                <a:pt x="144502" y="2734513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2DB8A1C-A669-463A-B74D-BDEF5091B737}">
      <dsp:nvSpPr>
        <dsp:cNvPr id="0" name=""/>
        <dsp:cNvSpPr/>
      </dsp:nvSpPr>
      <dsp:spPr>
        <a:xfrm>
          <a:off x="1944331" y="2076795"/>
          <a:ext cx="144502" cy="230758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307583"/>
              </a:lnTo>
              <a:lnTo>
                <a:pt x="144502" y="2307583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D6DC425-CD2A-4F96-A26F-EDA9AB5A3EE8}">
      <dsp:nvSpPr>
        <dsp:cNvPr id="0" name=""/>
        <dsp:cNvSpPr/>
      </dsp:nvSpPr>
      <dsp:spPr>
        <a:xfrm>
          <a:off x="1944331" y="2076795"/>
          <a:ext cx="144502" cy="188267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82676"/>
              </a:lnTo>
              <a:lnTo>
                <a:pt x="144502" y="1882676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F5686CF-D868-49A2-AAC3-2400FDEDD6F7}">
      <dsp:nvSpPr>
        <dsp:cNvPr id="0" name=""/>
        <dsp:cNvSpPr/>
      </dsp:nvSpPr>
      <dsp:spPr>
        <a:xfrm>
          <a:off x="1944331" y="2076795"/>
          <a:ext cx="144502" cy="147299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72999"/>
              </a:lnTo>
              <a:lnTo>
                <a:pt x="144502" y="1472999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A479559-3865-4B8F-9859-9DD0DDC6AECB}">
      <dsp:nvSpPr>
        <dsp:cNvPr id="0" name=""/>
        <dsp:cNvSpPr/>
      </dsp:nvSpPr>
      <dsp:spPr>
        <a:xfrm>
          <a:off x="1944331" y="2076795"/>
          <a:ext cx="144502" cy="107093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070939"/>
              </a:lnTo>
              <a:lnTo>
                <a:pt x="144502" y="1070939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DE261E0-1660-445B-9ADE-7D6949C19123}">
      <dsp:nvSpPr>
        <dsp:cNvPr id="0" name=""/>
        <dsp:cNvSpPr/>
      </dsp:nvSpPr>
      <dsp:spPr>
        <a:xfrm>
          <a:off x="1944331" y="2076795"/>
          <a:ext cx="144502" cy="67649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76494"/>
              </a:lnTo>
              <a:lnTo>
                <a:pt x="144502" y="676494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0B0CC7-0D5B-46F2-90C1-FF271F52BA64}">
      <dsp:nvSpPr>
        <dsp:cNvPr id="0" name=""/>
        <dsp:cNvSpPr/>
      </dsp:nvSpPr>
      <dsp:spPr>
        <a:xfrm>
          <a:off x="1944331" y="2076795"/>
          <a:ext cx="144502" cy="30489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04897"/>
              </a:lnTo>
              <a:lnTo>
                <a:pt x="144502" y="304897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F21D333-2AEA-4048-BC84-625C3BC69D90}">
      <dsp:nvSpPr>
        <dsp:cNvPr id="0" name=""/>
        <dsp:cNvSpPr/>
      </dsp:nvSpPr>
      <dsp:spPr>
        <a:xfrm>
          <a:off x="2329671" y="1084055"/>
          <a:ext cx="1460784" cy="374288"/>
        </a:xfrm>
        <a:custGeom>
          <a:avLst/>
          <a:gdLst/>
          <a:ahLst/>
          <a:cxnLst/>
          <a:rect l="0" t="0" r="0" b="0"/>
          <a:pathLst>
            <a:path>
              <a:moveTo>
                <a:pt x="1460784" y="0"/>
              </a:moveTo>
              <a:lnTo>
                <a:pt x="1460784" y="304692"/>
              </a:lnTo>
              <a:lnTo>
                <a:pt x="0" y="304692"/>
              </a:lnTo>
              <a:lnTo>
                <a:pt x="0" y="374288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9CE8C21-EDC6-4436-B4CD-A23F15B7FE21}">
      <dsp:nvSpPr>
        <dsp:cNvPr id="0" name=""/>
        <dsp:cNvSpPr/>
      </dsp:nvSpPr>
      <dsp:spPr>
        <a:xfrm>
          <a:off x="3744735" y="613452"/>
          <a:ext cx="91440" cy="139192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3919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50B402-476D-4B1E-96C4-1AB926DE555B}">
      <dsp:nvSpPr>
        <dsp:cNvPr id="0" name=""/>
        <dsp:cNvSpPr/>
      </dsp:nvSpPr>
      <dsp:spPr>
        <a:xfrm>
          <a:off x="3085668" y="282042"/>
          <a:ext cx="1409574" cy="33141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Barack Obama</a:t>
          </a:r>
          <a:endParaRPr lang="en-US" sz="1400" kern="1200" dirty="0"/>
        </a:p>
      </dsp:txBody>
      <dsp:txXfrm>
        <a:off x="3085668" y="282042"/>
        <a:ext cx="1409574" cy="331410"/>
      </dsp:txXfrm>
    </dsp:sp>
    <dsp:sp modelId="{3D1DB3E6-ADE4-4ED2-96DF-5C3A069E7BD5}">
      <dsp:nvSpPr>
        <dsp:cNvPr id="0" name=""/>
        <dsp:cNvSpPr/>
      </dsp:nvSpPr>
      <dsp:spPr>
        <a:xfrm>
          <a:off x="3085668" y="752645"/>
          <a:ext cx="1409574" cy="33141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David </a:t>
          </a:r>
          <a:r>
            <a:rPr lang="en-US" sz="1400" kern="1200" dirty="0" err="1" smtClean="0"/>
            <a:t>Plouffe</a:t>
          </a:r>
          <a:endParaRPr lang="en-US" sz="1400" kern="1200" dirty="0"/>
        </a:p>
      </dsp:txBody>
      <dsp:txXfrm>
        <a:off x="3085668" y="752645"/>
        <a:ext cx="1409574" cy="331410"/>
      </dsp:txXfrm>
    </dsp:sp>
    <dsp:sp modelId="{6DA292B1-F646-4667-8FF9-C94804147698}">
      <dsp:nvSpPr>
        <dsp:cNvPr id="0" name=""/>
        <dsp:cNvSpPr/>
      </dsp:nvSpPr>
      <dsp:spPr>
        <a:xfrm>
          <a:off x="1847996" y="1458343"/>
          <a:ext cx="963350" cy="61845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dirty="0" smtClean="0"/>
            <a:t>New Media</a:t>
          </a:r>
          <a:endParaRPr lang="en-US" sz="1000" kern="1200" dirty="0"/>
        </a:p>
      </dsp:txBody>
      <dsp:txXfrm>
        <a:off x="1847996" y="1458343"/>
        <a:ext cx="963350" cy="618451"/>
      </dsp:txXfrm>
    </dsp:sp>
    <dsp:sp modelId="{8928F507-D3AB-472E-81F9-5F76110B0D10}">
      <dsp:nvSpPr>
        <dsp:cNvPr id="0" name=""/>
        <dsp:cNvSpPr/>
      </dsp:nvSpPr>
      <dsp:spPr>
        <a:xfrm>
          <a:off x="2088833" y="2215987"/>
          <a:ext cx="662820" cy="331410"/>
        </a:xfrm>
        <a:prstGeom prst="rect">
          <a:avLst/>
        </a:prstGeom>
        <a:solidFill>
          <a:schemeClr val="tx1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dirty="0" smtClean="0"/>
            <a:t>Marketing</a:t>
          </a:r>
          <a:endParaRPr lang="en-US" sz="1000" kern="1200" dirty="0"/>
        </a:p>
      </dsp:txBody>
      <dsp:txXfrm>
        <a:off x="2088833" y="2215987"/>
        <a:ext cx="662820" cy="331410"/>
      </dsp:txXfrm>
    </dsp:sp>
    <dsp:sp modelId="{A7EAD678-ACE6-498B-A055-DBDAA63FA138}">
      <dsp:nvSpPr>
        <dsp:cNvPr id="0" name=""/>
        <dsp:cNvSpPr/>
      </dsp:nvSpPr>
      <dsp:spPr>
        <a:xfrm>
          <a:off x="2088833" y="2587584"/>
          <a:ext cx="662820" cy="331410"/>
        </a:xfrm>
        <a:prstGeom prst="rect">
          <a:avLst/>
        </a:prstGeom>
        <a:solidFill>
          <a:schemeClr val="tx1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dirty="0" err="1" smtClean="0"/>
            <a:t>eMail</a:t>
          </a:r>
          <a:endParaRPr lang="en-US" sz="1000" kern="1200" dirty="0"/>
        </a:p>
      </dsp:txBody>
      <dsp:txXfrm>
        <a:off x="2088833" y="2587584"/>
        <a:ext cx="662820" cy="331410"/>
      </dsp:txXfrm>
    </dsp:sp>
    <dsp:sp modelId="{9F797DF5-5C1B-4DB8-9FF5-667D67D5AD03}">
      <dsp:nvSpPr>
        <dsp:cNvPr id="0" name=""/>
        <dsp:cNvSpPr/>
      </dsp:nvSpPr>
      <dsp:spPr>
        <a:xfrm>
          <a:off x="2088833" y="2982029"/>
          <a:ext cx="662820" cy="331410"/>
        </a:xfrm>
        <a:prstGeom prst="rect">
          <a:avLst/>
        </a:prstGeom>
        <a:solidFill>
          <a:schemeClr val="tx1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dirty="0" smtClean="0"/>
            <a:t>Blog</a:t>
          </a:r>
          <a:endParaRPr lang="en-US" sz="1000" kern="1200" dirty="0"/>
        </a:p>
      </dsp:txBody>
      <dsp:txXfrm>
        <a:off x="2088833" y="2982029"/>
        <a:ext cx="662820" cy="331410"/>
      </dsp:txXfrm>
    </dsp:sp>
    <dsp:sp modelId="{CBEB2EA1-4453-44B4-8A8E-4746B6FD56CE}">
      <dsp:nvSpPr>
        <dsp:cNvPr id="0" name=""/>
        <dsp:cNvSpPr/>
      </dsp:nvSpPr>
      <dsp:spPr>
        <a:xfrm>
          <a:off x="2088833" y="3384089"/>
          <a:ext cx="662820" cy="331410"/>
        </a:xfrm>
        <a:prstGeom prst="rect">
          <a:avLst/>
        </a:prstGeom>
        <a:solidFill>
          <a:schemeClr val="tx1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dirty="0" smtClean="0"/>
            <a:t>Video</a:t>
          </a:r>
          <a:endParaRPr lang="en-US" sz="1000" kern="1200" dirty="0"/>
        </a:p>
      </dsp:txBody>
      <dsp:txXfrm>
        <a:off x="2088833" y="3384089"/>
        <a:ext cx="662820" cy="331410"/>
      </dsp:txXfrm>
    </dsp:sp>
    <dsp:sp modelId="{7AE500CC-F044-4635-87E6-88650BEDB4CA}">
      <dsp:nvSpPr>
        <dsp:cNvPr id="0" name=""/>
        <dsp:cNvSpPr/>
      </dsp:nvSpPr>
      <dsp:spPr>
        <a:xfrm>
          <a:off x="2088833" y="3793766"/>
          <a:ext cx="662820" cy="331410"/>
        </a:xfrm>
        <a:prstGeom prst="rect">
          <a:avLst/>
        </a:prstGeom>
        <a:solidFill>
          <a:schemeClr val="tx1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dirty="0" smtClean="0"/>
            <a:t>Design</a:t>
          </a:r>
          <a:endParaRPr lang="en-US" sz="1000" kern="1200" dirty="0"/>
        </a:p>
      </dsp:txBody>
      <dsp:txXfrm>
        <a:off x="2088833" y="3793766"/>
        <a:ext cx="662820" cy="331410"/>
      </dsp:txXfrm>
    </dsp:sp>
    <dsp:sp modelId="{80E2D334-F6BB-47B7-B77E-9FC43E3FD8CB}">
      <dsp:nvSpPr>
        <dsp:cNvPr id="0" name=""/>
        <dsp:cNvSpPr/>
      </dsp:nvSpPr>
      <dsp:spPr>
        <a:xfrm>
          <a:off x="2088833" y="4218674"/>
          <a:ext cx="662820" cy="331410"/>
        </a:xfrm>
        <a:prstGeom prst="rect">
          <a:avLst/>
        </a:prstGeom>
        <a:solidFill>
          <a:schemeClr val="tx1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dirty="0" smtClean="0"/>
            <a:t>Analytics</a:t>
          </a:r>
          <a:endParaRPr lang="en-US" sz="1000" kern="1200" dirty="0"/>
        </a:p>
      </dsp:txBody>
      <dsp:txXfrm>
        <a:off x="2088833" y="4218674"/>
        <a:ext cx="662820" cy="331410"/>
      </dsp:txXfrm>
    </dsp:sp>
    <dsp:sp modelId="{A9B7A7D6-D621-4794-BA6A-826B9E43B200}">
      <dsp:nvSpPr>
        <dsp:cNvPr id="0" name=""/>
        <dsp:cNvSpPr/>
      </dsp:nvSpPr>
      <dsp:spPr>
        <a:xfrm>
          <a:off x="2088833" y="4645603"/>
          <a:ext cx="662820" cy="331410"/>
        </a:xfrm>
        <a:prstGeom prst="rect">
          <a:avLst/>
        </a:prstGeom>
        <a:solidFill>
          <a:schemeClr val="tx1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dirty="0" smtClean="0"/>
            <a:t>Organizing</a:t>
          </a:r>
          <a:endParaRPr lang="en-US" sz="1000" kern="1200" dirty="0"/>
        </a:p>
      </dsp:txBody>
      <dsp:txXfrm>
        <a:off x="2088833" y="4645603"/>
        <a:ext cx="662820" cy="331410"/>
      </dsp:txXfrm>
    </dsp:sp>
    <dsp:sp modelId="{1806A6F6-ADCF-4D7D-A6E4-AD725EE4C51F}">
      <dsp:nvSpPr>
        <dsp:cNvPr id="0" name=""/>
        <dsp:cNvSpPr/>
      </dsp:nvSpPr>
      <dsp:spPr>
        <a:xfrm>
          <a:off x="3932607" y="1458343"/>
          <a:ext cx="963350" cy="61845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dirty="0" smtClean="0"/>
            <a:t>Communications</a:t>
          </a:r>
          <a:endParaRPr lang="en-US" sz="1000" kern="1200" dirty="0"/>
        </a:p>
      </dsp:txBody>
      <dsp:txXfrm>
        <a:off x="3932607" y="1458343"/>
        <a:ext cx="963350" cy="618451"/>
      </dsp:txXfrm>
    </dsp:sp>
    <dsp:sp modelId="{79732442-DAA0-435B-8444-2A96510E1F43}">
      <dsp:nvSpPr>
        <dsp:cNvPr id="0" name=""/>
        <dsp:cNvSpPr/>
      </dsp:nvSpPr>
      <dsp:spPr>
        <a:xfrm>
          <a:off x="5095102" y="1446595"/>
          <a:ext cx="963350" cy="61845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dirty="0" smtClean="0"/>
            <a:t>Paid Media</a:t>
          </a:r>
          <a:endParaRPr lang="en-US" sz="1000" kern="1200" dirty="0"/>
        </a:p>
      </dsp:txBody>
      <dsp:txXfrm>
        <a:off x="5095102" y="1446595"/>
        <a:ext cx="963350" cy="618451"/>
      </dsp:txXfrm>
    </dsp:sp>
    <dsp:sp modelId="{0FE75E17-96BA-4E51-8B04-08B9EB131C1E}">
      <dsp:nvSpPr>
        <dsp:cNvPr id="0" name=""/>
        <dsp:cNvSpPr/>
      </dsp:nvSpPr>
      <dsp:spPr>
        <a:xfrm>
          <a:off x="3943881" y="2443053"/>
          <a:ext cx="963350" cy="61845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dirty="0" smtClean="0"/>
            <a:t>Field Operations</a:t>
          </a:r>
          <a:endParaRPr lang="en-US" sz="1000" kern="1200" dirty="0"/>
        </a:p>
      </dsp:txBody>
      <dsp:txXfrm>
        <a:off x="3943881" y="2443053"/>
        <a:ext cx="963350" cy="618451"/>
      </dsp:txXfrm>
    </dsp:sp>
    <dsp:sp modelId="{90C4E588-F11F-4ACA-A6A5-1919448F7085}">
      <dsp:nvSpPr>
        <dsp:cNvPr id="0" name=""/>
        <dsp:cNvSpPr/>
      </dsp:nvSpPr>
      <dsp:spPr>
        <a:xfrm>
          <a:off x="5112971" y="2440680"/>
          <a:ext cx="963350" cy="61845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dirty="0" smtClean="0"/>
            <a:t>Policy</a:t>
          </a:r>
          <a:endParaRPr lang="en-US" sz="1000" kern="1200" dirty="0"/>
        </a:p>
      </dsp:txBody>
      <dsp:txXfrm>
        <a:off x="5112971" y="2440680"/>
        <a:ext cx="963350" cy="618451"/>
      </dsp:txXfrm>
    </dsp:sp>
    <dsp:sp modelId="{CFE32BE2-28E0-4437-A1E4-D535FDF4E735}">
      <dsp:nvSpPr>
        <dsp:cNvPr id="0" name=""/>
        <dsp:cNvSpPr/>
      </dsp:nvSpPr>
      <dsp:spPr>
        <a:xfrm>
          <a:off x="3951199" y="3475781"/>
          <a:ext cx="963350" cy="61845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dirty="0" smtClean="0"/>
            <a:t>Correspondence</a:t>
          </a:r>
          <a:endParaRPr lang="en-US" sz="1000" kern="1200" dirty="0"/>
        </a:p>
      </dsp:txBody>
      <dsp:txXfrm>
        <a:off x="3951199" y="3475781"/>
        <a:ext cx="963350" cy="618451"/>
      </dsp:txXfrm>
    </dsp:sp>
    <dsp:sp modelId="{00316F69-8947-4732-A718-D73AEF44A6C9}">
      <dsp:nvSpPr>
        <dsp:cNvPr id="0" name=""/>
        <dsp:cNvSpPr/>
      </dsp:nvSpPr>
      <dsp:spPr>
        <a:xfrm>
          <a:off x="5151044" y="3467313"/>
          <a:ext cx="963350" cy="61845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dirty="0" smtClean="0"/>
            <a:t>Finance</a:t>
          </a:r>
          <a:endParaRPr lang="en-US" sz="1000" kern="1200" dirty="0"/>
        </a:p>
      </dsp:txBody>
      <dsp:txXfrm>
        <a:off x="5151044" y="3467313"/>
        <a:ext cx="963350" cy="618451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183450C-4C90-4F97-8314-F24E2AF40DF6}">
      <dsp:nvSpPr>
        <dsp:cNvPr id="0" name=""/>
        <dsp:cNvSpPr/>
      </dsp:nvSpPr>
      <dsp:spPr>
        <a:xfrm>
          <a:off x="3386887" y="2248"/>
          <a:ext cx="1353167" cy="67658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algn="bl" rotWithShape="0">
            <a:srgbClr val="000000">
              <a:alpha val="6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/>
            <a:t>Team Leader</a:t>
          </a:r>
          <a:endParaRPr lang="en-US" sz="2000" kern="1200" dirty="0"/>
        </a:p>
      </dsp:txBody>
      <dsp:txXfrm>
        <a:off x="3406703" y="22064"/>
        <a:ext cx="1313535" cy="636951"/>
      </dsp:txXfrm>
    </dsp:sp>
    <dsp:sp modelId="{8F674E1D-E581-437C-A701-53A51C18206B}">
      <dsp:nvSpPr>
        <dsp:cNvPr id="0" name=""/>
        <dsp:cNvSpPr/>
      </dsp:nvSpPr>
      <dsp:spPr>
        <a:xfrm>
          <a:off x="3522203" y="678832"/>
          <a:ext cx="135316" cy="50743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07437"/>
              </a:lnTo>
              <a:lnTo>
                <a:pt x="135316" y="507437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D3580E0-0D9D-4EF6-8D73-92FA1045E6FA}">
      <dsp:nvSpPr>
        <dsp:cNvPr id="0" name=""/>
        <dsp:cNvSpPr/>
      </dsp:nvSpPr>
      <dsp:spPr>
        <a:xfrm>
          <a:off x="3657520" y="847978"/>
          <a:ext cx="1082534" cy="67658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25400" algn="bl" rotWithShape="0">
            <a:srgbClr val="000000">
              <a:alpha val="60000"/>
            </a:srgbClr>
          </a:outerShdw>
        </a:effectLst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8575" tIns="19050" rIns="28575" bIns="190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 dirty="0" smtClean="0"/>
            <a:t>Data Manager</a:t>
          </a:r>
          <a:endParaRPr lang="en-US" sz="1500" kern="1200" dirty="0"/>
        </a:p>
      </dsp:txBody>
      <dsp:txXfrm>
        <a:off x="3677336" y="867794"/>
        <a:ext cx="1042902" cy="636951"/>
      </dsp:txXfrm>
    </dsp:sp>
    <dsp:sp modelId="{0AB466F7-9367-4B3F-A13F-FC6B19696B8C}">
      <dsp:nvSpPr>
        <dsp:cNvPr id="0" name=""/>
        <dsp:cNvSpPr/>
      </dsp:nvSpPr>
      <dsp:spPr>
        <a:xfrm>
          <a:off x="3522203" y="678832"/>
          <a:ext cx="135316" cy="135316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53167"/>
              </a:lnTo>
              <a:lnTo>
                <a:pt x="135316" y="1353167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6B72C2E-0927-46B3-B326-2021C524A6B5}">
      <dsp:nvSpPr>
        <dsp:cNvPr id="0" name=""/>
        <dsp:cNvSpPr/>
      </dsp:nvSpPr>
      <dsp:spPr>
        <a:xfrm>
          <a:off x="3657520" y="1693708"/>
          <a:ext cx="1082534" cy="67658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25400" algn="bl" rotWithShape="0">
            <a:srgbClr val="000000">
              <a:alpha val="60000"/>
            </a:srgbClr>
          </a:outerShdw>
        </a:effectLst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8575" tIns="19050" rIns="28575" bIns="190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 dirty="0" smtClean="0"/>
            <a:t>Phone Bank Coordinator</a:t>
          </a:r>
          <a:endParaRPr lang="en-US" sz="1500" kern="1200" dirty="0"/>
        </a:p>
      </dsp:txBody>
      <dsp:txXfrm>
        <a:off x="3677336" y="1713524"/>
        <a:ext cx="1042902" cy="636951"/>
      </dsp:txXfrm>
    </dsp:sp>
    <dsp:sp modelId="{0FAD1393-D611-4022-9AD6-3E10939113CD}">
      <dsp:nvSpPr>
        <dsp:cNvPr id="0" name=""/>
        <dsp:cNvSpPr/>
      </dsp:nvSpPr>
      <dsp:spPr>
        <a:xfrm>
          <a:off x="3522203" y="678832"/>
          <a:ext cx="135316" cy="219889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198897"/>
              </a:lnTo>
              <a:lnTo>
                <a:pt x="135316" y="2198897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56FDA3-65FB-464A-A91E-C1D7E6CC78A9}">
      <dsp:nvSpPr>
        <dsp:cNvPr id="0" name=""/>
        <dsp:cNvSpPr/>
      </dsp:nvSpPr>
      <dsp:spPr>
        <a:xfrm>
          <a:off x="3657520" y="2539437"/>
          <a:ext cx="1082534" cy="67658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25400" algn="bl" rotWithShape="0">
            <a:srgbClr val="000000">
              <a:alpha val="60000"/>
            </a:srgbClr>
          </a:outerShdw>
        </a:effectLst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8575" tIns="19050" rIns="28575" bIns="190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 dirty="0" smtClean="0"/>
            <a:t>Campus Coordinator</a:t>
          </a:r>
          <a:endParaRPr lang="en-US" sz="1500" kern="1200" dirty="0"/>
        </a:p>
      </dsp:txBody>
      <dsp:txXfrm>
        <a:off x="3677336" y="2559253"/>
        <a:ext cx="1042902" cy="636951"/>
      </dsp:txXfrm>
    </dsp:sp>
    <dsp:sp modelId="{4AC614CF-8AB5-4E00-B57C-478E356C5D07}">
      <dsp:nvSpPr>
        <dsp:cNvPr id="0" name=""/>
        <dsp:cNvSpPr/>
      </dsp:nvSpPr>
      <dsp:spPr>
        <a:xfrm>
          <a:off x="3522203" y="678832"/>
          <a:ext cx="135316" cy="304462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044627"/>
              </a:lnTo>
              <a:lnTo>
                <a:pt x="135316" y="3044627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9D962B4-12BD-4C10-A331-0F3E11563501}">
      <dsp:nvSpPr>
        <dsp:cNvPr id="0" name=""/>
        <dsp:cNvSpPr/>
      </dsp:nvSpPr>
      <dsp:spPr>
        <a:xfrm>
          <a:off x="3657520" y="3385167"/>
          <a:ext cx="1082534" cy="67658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25400" algn="bl" rotWithShape="0">
            <a:srgbClr val="000000">
              <a:alpha val="60000"/>
            </a:srgbClr>
          </a:outerShdw>
        </a:effectLst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8575" tIns="19050" rIns="28575" bIns="190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 dirty="0" smtClean="0"/>
            <a:t>Volunteer Coordinator</a:t>
          </a:r>
          <a:endParaRPr lang="en-US" sz="1500" kern="1200" dirty="0"/>
        </a:p>
      </dsp:txBody>
      <dsp:txXfrm>
        <a:off x="3677336" y="3404983"/>
        <a:ext cx="1042902" cy="63695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bProcess3">
  <dgm:title val=""/>
  <dgm:desc val=""/>
  <dgm:catLst>
    <dgm:cat type="process" pri="18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self" func="var" arg="dir" op="equ" val="norm">
        <dgm:alg type="snake">
          <dgm:param type="grDir" val="tL"/>
          <dgm:param type="flowDir" val="row"/>
          <dgm:param type="contDir" val="sameDir"/>
          <dgm:param type="bkpt" val="endCnv"/>
        </dgm:alg>
      </dgm:if>
      <dgm:else name="Name3">
        <dgm:alg type="snake">
          <dgm:param type="grDir" val="tR"/>
          <dgm:param type="flowDir" val="row"/>
          <dgm:param type="contDir" val="same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23"/>
      <dgm:constr type="sp" refType="w" refFor="ch" refForName="sibTrans" op="equ"/>
      <dgm:constr type="userB" for="des" forName="connectorText" refType="sp"/>
      <dgm:constr type="primFontSz" for="ch" ptType="node" op="equ" val="65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h" refType="w" fact="0.6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choose name="Name4">
            <dgm:if name="Name5" axis="self" func="var" arg="dir" op="equ" val="norm">
              <dgm:alg type="conn">
                <dgm:param type="connRout" val="bend"/>
                <dgm:param type="dim" val="1D"/>
                <dgm:param type="begPts" val="midR bCtr"/>
                <dgm:param type="endPts" val="midL tCtr"/>
              </dgm:alg>
            </dgm:if>
            <dgm:else name="Name6">
              <dgm:alg type="conn">
                <dgm:param type="connRout" val="bend"/>
                <dgm:param type="dim" val="1D"/>
                <dgm:param type="begPts" val="midL bCtr"/>
                <dgm:param type="endPts" val="midR tCtr"/>
              </dgm:alg>
            </dgm:else>
          </dgm:choose>
          <dgm:shape xmlns:r="http://schemas.openxmlformats.org/officeDocument/2006/relationships" type="conn" r:blip="" zOrderOff="-2">
            <dgm:adjLst/>
          </dgm:shape>
          <dgm:presOf axis="self"/>
          <dgm:constrLst>
            <dgm:constr type="begPad" val="-0.05"/>
            <dgm:constr type="endPad" val="0.9"/>
            <dgm:constr type="userA" for="ch" ref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userA"/>
              <dgm:constr type="userB"/>
              <dgm:constr type="w" refType="userA" fact="0.05"/>
              <dgm:constr type="h" refType="userB" fact="0.01"/>
              <dgm:constr type="lMarg" val="1"/>
              <dgm:constr type="rMarg" val="1"/>
              <dgm:constr type="tMarg"/>
              <dgm:constr type="bMarg"/>
            </dgm:constrLst>
            <dgm:ruleLst>
              <dgm:rule type="w" val="NaN" fact="0.6" max="NaN"/>
              <dgm:rule type="h" val="NaN" fact="0.6" max="NaN"/>
              <dgm:rule type="primFontSz" val="5" fact="NaN" max="NaN"/>
            </dgm:ruleLst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ings+Icon">
  <dgm:title val="Interconnected Rings"/>
  <dgm:desc val="Use to show overlapping or interconnected ideas or concepts. The first seven lines of Level 1 text correspond with a circle. Unused text does not appear, but remains available if you switch layouts.  "/>
  <dgm:catLst>
    <dgm:cat type="relationship" pri="32000"/>
    <dgm:cat type="officeonline" pri="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0"/>
        <dgm:pt modelId="20"/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/>
        <dgm:pt modelId="20"/>
        <dgm:pt modelId="30"/>
        <dgm:pt modelId="40"/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2" destOrd="0"/>
      </dgm:cxnLst>
      <dgm:bg/>
      <dgm:whole/>
    </dgm:dataModel>
  </dgm:clrData>
  <dgm:layoutNode name="Name0">
    <dgm:varLst>
      <dgm:chMax val="7"/>
      <dgm:dir/>
      <dgm:resizeHandles val="exact"/>
    </dgm:varLst>
    <dgm:choose name="Name1">
      <dgm:if name="Name2" axis="ch" ptType="node" func="cnt" op="lt" val="1">
        <dgm:alg type="composite"/>
        <dgm:shape xmlns:r="http://schemas.openxmlformats.org/officeDocument/2006/relationships" r:blip="">
          <dgm:adjLst/>
        </dgm:shape>
        <dgm:presOf/>
        <dgm:constrLst/>
        <dgm:ruleLst/>
      </dgm:if>
      <dgm:if name="Name3" axis="ch" ptType="node" func="cnt" op="equ" val="1">
        <dgm:alg type="composite">
          <dgm:param type="ar" val="1"/>
        </dgm:alg>
        <dgm:shape xmlns:r="http://schemas.openxmlformats.org/officeDocument/2006/relationships" r:blip="">
          <dgm:adjLst/>
        </dgm:shape>
        <dgm:presOf/>
        <dgm:constrLst>
          <dgm:constr type="primFontSz" for="des" ptType="node" op="equ" val="65"/>
          <dgm:constr type="l" for="ch" forName="ellipse1" refType="w" fact="0"/>
          <dgm:constr type="t" for="ch" forName="ellipse1" refType="h" fact="0"/>
          <dgm:constr type="w" for="ch" forName="ellipse1" refType="w"/>
          <dgm:constr type="h" for="ch" forName="ellipse1" refType="h"/>
        </dgm:constrLst>
      </dgm:if>
      <dgm:if name="Name4" axis="ch" ptType="node" func="cnt" op="equ" val="2">
        <dgm:alg type="composite">
          <dgm:param type="ar" val="0.9086"/>
        </dgm:alg>
        <dgm:shape xmlns:r="http://schemas.openxmlformats.org/officeDocument/2006/relationships" r:blip="">
          <dgm:adjLst/>
        </dgm:shape>
        <dgm:presOf/>
        <dgm:constrLst>
          <dgm:constr type="primFontSz" for="des" ptType="node" op="equ" val="65"/>
          <dgm:constr type="l" for="ch" forName="ellipse1" refType="w" fact="0"/>
          <dgm:constr type="t" for="ch" forName="ellipse1" refType="h" fact="0"/>
          <dgm:constr type="w" for="ch" forName="ellipse1" refType="w" fact="0.6602"/>
          <dgm:constr type="h" for="ch" forName="ellipse1" refType="h" fact="0.5999"/>
          <dgm:constr type="l" for="ch" forName="ellipse2" refType="w" fact="0.3398"/>
          <dgm:constr type="t" for="ch" forName="ellipse2" refType="h" fact="0.4001"/>
          <dgm:constr type="w" for="ch" forName="ellipse2" refType="w" fact="0.6602"/>
          <dgm:constr type="h" for="ch" forName="ellipse2" refType="h" fact="0.5999"/>
        </dgm:constrLst>
      </dgm:if>
      <dgm:if name="Name5" axis="ch" ptType="node" func="cnt" op="equ" val="3">
        <dgm:alg type="composite">
          <dgm:param type="ar" val="1.2171"/>
        </dgm:alg>
        <dgm:shape xmlns:r="http://schemas.openxmlformats.org/officeDocument/2006/relationships" r:blip="">
          <dgm:adjLst/>
        </dgm:shape>
        <dgm:presOf/>
        <dgm:constrLst>
          <dgm:constr type="primFontSz" for="des" ptType="node" op="equ" val="65"/>
          <dgm:constr type="l" for="ch" forName="ellipse1" refType="w" fact="0"/>
          <dgm:constr type="t" for="ch" forName="ellipse1" refType="h" fact="0"/>
          <dgm:constr type="w" for="ch" forName="ellipse1" refType="w" fact="0.4929"/>
          <dgm:constr type="h" for="ch" forName="ellipse1" refType="h" fact="0.5999"/>
          <dgm:constr type="l" for="ch" forName="ellipse2" refType="w" fact="0.2537"/>
          <dgm:constr type="t" for="ch" forName="ellipse2" refType="h" fact="0.4001"/>
          <dgm:constr type="w" for="ch" forName="ellipse2" refType="w" fact="0.4929"/>
          <dgm:constr type="h" for="ch" forName="ellipse2" refType="h" fact="0.5999"/>
          <dgm:constr type="l" for="ch" forName="ellipse3" refType="w" fact="0.5071"/>
          <dgm:constr type="t" for="ch" forName="ellipse3" refType="h" fact="0"/>
          <dgm:constr type="w" for="ch" forName="ellipse3" refType="w" fact="0.4929"/>
          <dgm:constr type="h" for="ch" forName="ellipse3" refType="h" fact="0.5999"/>
        </dgm:constrLst>
      </dgm:if>
      <dgm:if name="Name6" axis="ch" ptType="node" func="cnt" op="equ" val="4">
        <dgm:alg type="composite">
          <dgm:param type="ar" val="1.5255"/>
        </dgm:alg>
        <dgm:shape xmlns:r="http://schemas.openxmlformats.org/officeDocument/2006/relationships" r:blip="">
          <dgm:adjLst/>
        </dgm:shape>
        <dgm:presOf/>
        <dgm:constrLst>
          <dgm:constr type="primFontSz" for="des" ptType="node" op="equ" val="65"/>
          <dgm:constr type="l" for="ch" forName="ellipse1" refType="w" fact="0"/>
          <dgm:constr type="t" for="ch" forName="ellipse1" refType="h" fact="0"/>
          <dgm:constr type="w" for="ch" forName="ellipse1" refType="w" fact="0.3932"/>
          <dgm:constr type="h" for="ch" forName="ellipse1" refType="h" fact="0.5999"/>
          <dgm:constr type="l" for="ch" forName="ellipse2" refType="w" fact="0.2023"/>
          <dgm:constr type="t" for="ch" forName="ellipse2" refType="h" fact="0.4001"/>
          <dgm:constr type="w" for="ch" forName="ellipse2" refType="w" fact="0.3932"/>
          <dgm:constr type="h" for="ch" forName="ellipse2" refType="h" fact="0.5999"/>
          <dgm:constr type="l" for="ch" forName="ellipse3" refType="w" fact="0.4045"/>
          <dgm:constr type="t" for="ch" forName="ellipse3" refType="h" fact="0"/>
          <dgm:constr type="w" for="ch" forName="ellipse3" refType="w" fact="0.3932"/>
          <dgm:constr type="h" for="ch" forName="ellipse3" refType="h" fact="0.5999"/>
          <dgm:constr type="l" for="ch" forName="ellipse4" refType="w" fact="0.6068"/>
          <dgm:constr type="t" for="ch" forName="ellipse4" refType="h" fact="0.4001"/>
          <dgm:constr type="w" for="ch" forName="ellipse4" refType="w" fact="0.3932"/>
          <dgm:constr type="h" for="ch" forName="ellipse4" refType="h" fact="0.5999"/>
        </dgm:constrLst>
      </dgm:if>
      <dgm:if name="Name7" axis="ch" ptType="node" func="cnt" op="equ" val="5">
        <dgm:alg type="composite">
          <dgm:param type="ar" val="1.834"/>
        </dgm:alg>
        <dgm:shape xmlns:r="http://schemas.openxmlformats.org/officeDocument/2006/relationships" r:blip="">
          <dgm:adjLst/>
        </dgm:shape>
        <dgm:presOf/>
        <dgm:constrLst>
          <dgm:constr type="primFontSz" for="des" ptType="node" op="equ" val="65"/>
          <dgm:constr type="l" for="ch" forName="ellipse1" refType="w" fact="0"/>
          <dgm:constr type="t" for="ch" forName="ellipse1" refType="h" fact="0"/>
          <dgm:constr type="w" for="ch" forName="ellipse1" refType="w" fact="0.3271"/>
          <dgm:constr type="h" for="ch" forName="ellipse1" refType="h" fact="0.5999"/>
          <dgm:constr type="l" for="ch" forName="ellipse2" refType="w" fact="0.1682"/>
          <dgm:constr type="t" for="ch" forName="ellipse2" refType="h" fact="0.4001"/>
          <dgm:constr type="w" for="ch" forName="ellipse2" refType="w" fact="0.3271"/>
          <dgm:constr type="h" for="ch" forName="ellipse2" refType="h" fact="0.5999"/>
          <dgm:constr type="l" for="ch" forName="ellipse3" refType="w" fact="0.3365"/>
          <dgm:constr type="t" for="ch" forName="ellipse3" refType="h" fact="0"/>
          <dgm:constr type="w" for="ch" forName="ellipse3" refType="w" fact="0.3271"/>
          <dgm:constr type="h" for="ch" forName="ellipse3" refType="h" fact="0.5999"/>
          <dgm:constr type="l" for="ch" forName="ellipse4" refType="w" fact="0.5047"/>
          <dgm:constr type="t" for="ch" forName="ellipse4" refType="h" fact="0.4001"/>
          <dgm:constr type="w" for="ch" forName="ellipse4" refType="w" fact="0.3271"/>
          <dgm:constr type="h" for="ch" forName="ellipse4" refType="h" fact="0.5999"/>
          <dgm:constr type="l" for="ch" forName="ellipse5" refType="w" fact="0.6729"/>
          <dgm:constr type="t" for="ch" forName="ellipse5" refType="h" fact="0"/>
          <dgm:constr type="w" for="ch" forName="ellipse5" refType="w" fact="0.3271"/>
          <dgm:constr type="h" for="ch" forName="ellipse5" refType="h" fact="0.5999"/>
        </dgm:constrLst>
      </dgm:if>
      <dgm:if name="Name8" axis="ch" ptType="node" func="cnt" op="equ" val="6">
        <dgm:alg type="composite">
          <dgm:param type="ar" val="2.1873"/>
        </dgm:alg>
        <dgm:shape xmlns:r="http://schemas.openxmlformats.org/officeDocument/2006/relationships" r:blip="">
          <dgm:adjLst/>
        </dgm:shape>
        <dgm:presOf/>
        <dgm:constrLst>
          <dgm:constr type="primFontSz" for="des" ptType="node" op="equ" val="65"/>
          <dgm:constr type="l" for="ch" forName="ellipse1" refType="w" fact="0"/>
          <dgm:constr type="t" for="ch" forName="ellipse1" refType="h" fact="0"/>
          <dgm:constr type="w" for="ch" forName="ellipse1" refType="w" fact="0.278"/>
          <dgm:constr type="h" for="ch" forName="ellipse1" refType="h" fact="0.6081"/>
          <dgm:constr type="l" for="ch" forName="ellipse2" refType="w" fact="0.1444"/>
          <dgm:constr type="t" for="ch" forName="ellipse2" refType="h" fact="0.3919"/>
          <dgm:constr type="w" for="ch" forName="ellipse2" refType="w" fact="0.278"/>
          <dgm:constr type="h" for="ch" forName="ellipse2" refType="h" fact="0.6081"/>
          <dgm:constr type="l" for="ch" forName="ellipse3" refType="w" fact="0.2888"/>
          <dgm:constr type="t" for="ch" forName="ellipse3" refType="h" fact="0"/>
          <dgm:constr type="w" for="ch" forName="ellipse3" refType="w" fact="0.278"/>
          <dgm:constr type="h" for="ch" forName="ellipse3" refType="h" fact="0.6081"/>
          <dgm:constr type="l" for="ch" forName="ellipse4" refType="w" fact="0.4332"/>
          <dgm:constr type="t" for="ch" forName="ellipse4" refType="h" fact="0.3919"/>
          <dgm:constr type="w" for="ch" forName="ellipse4" refType="w" fact="0.278"/>
          <dgm:constr type="h" for="ch" forName="ellipse4" refType="h" fact="0.6081"/>
          <dgm:constr type="l" for="ch" forName="ellipse5" refType="w" fact="0.5776"/>
          <dgm:constr type="t" for="ch" forName="ellipse5" refType="h" fact="0"/>
          <dgm:constr type="w" for="ch" forName="ellipse5" refType="w" fact="0.278"/>
          <dgm:constr type="h" for="ch" forName="ellipse5" refType="h" fact="0.6081"/>
          <dgm:constr type="l" for="ch" forName="ellipse6" refType="w" fact="0.722"/>
          <dgm:constr type="t" for="ch" forName="ellipse6" refType="h" fact="0.3919"/>
          <dgm:constr type="w" for="ch" forName="ellipse6" refType="w" fact="0.278"/>
          <dgm:constr type="h" for="ch" forName="ellipse6" refType="h" fact="0.6081"/>
        </dgm:constrLst>
      </dgm:if>
      <dgm:else name="Name9">
        <dgm:alg type="composite">
          <dgm:param type="ar" val="2.3466"/>
        </dgm:alg>
        <dgm:shape xmlns:r="http://schemas.openxmlformats.org/officeDocument/2006/relationships" r:blip="">
          <dgm:adjLst/>
        </dgm:shape>
        <dgm:presOf/>
        <dgm:constrLst>
          <dgm:constr type="primFontSz" for="des" ptType="node" op="equ" val="65"/>
          <dgm:constr type="l" for="ch" forName="ellipse1" refType="w" fact="0"/>
          <dgm:constr type="t" for="ch" forName="ellipse1" refType="h" fact="0"/>
          <dgm:constr type="w" for="ch" forName="ellipse1" refType="w" fact="0.2455"/>
          <dgm:constr type="h" for="ch" forName="ellipse1" refType="h" fact="0.5761"/>
          <dgm:constr type="l" for="ch" forName="ellipse2" refType="w" fact="0.1257"/>
          <dgm:constr type="t" for="ch" forName="ellipse2" refType="h" fact="0.4239"/>
          <dgm:constr type="w" for="ch" forName="ellipse2" refType="w" fact="0.2455"/>
          <dgm:constr type="h" for="ch" forName="ellipse2" refType="h" fact="0.5761"/>
          <dgm:constr type="l" for="ch" forName="ellipse3" refType="w" fact="0.2515"/>
          <dgm:constr type="t" for="ch" forName="ellipse3" refType="h" fact="0"/>
          <dgm:constr type="w" for="ch" forName="ellipse3" refType="w" fact="0.2455"/>
          <dgm:constr type="h" for="ch" forName="ellipse3" refType="h" fact="0.5761"/>
          <dgm:constr type="l" for="ch" forName="ellipse4" refType="w" fact="0.3772"/>
          <dgm:constr type="t" for="ch" forName="ellipse4" refType="h" fact="0.4239"/>
          <dgm:constr type="w" for="ch" forName="ellipse4" refType="w" fact="0.2455"/>
          <dgm:constr type="h" for="ch" forName="ellipse4" refType="h" fact="0.5761"/>
          <dgm:constr type="l" for="ch" forName="ellipse5" refType="w" fact="0.503"/>
          <dgm:constr type="t" for="ch" forName="ellipse5" refType="h" fact="0"/>
          <dgm:constr type="w" for="ch" forName="ellipse5" refType="w" fact="0.2455"/>
          <dgm:constr type="h" for="ch" forName="ellipse5" refType="h" fact="0.5761"/>
          <dgm:constr type="l" for="ch" forName="ellipse6" refType="w" fact="0.6287"/>
          <dgm:constr type="t" for="ch" forName="ellipse6" refType="h" fact="0.4239"/>
          <dgm:constr type="w" for="ch" forName="ellipse6" refType="w" fact="0.2455"/>
          <dgm:constr type="h" for="ch" forName="ellipse6" refType="h" fact="0.5761"/>
          <dgm:constr type="l" for="ch" forName="ellipse7" refType="w" fact="0.7545"/>
          <dgm:constr type="t" for="ch" forName="ellipse7" refType="h" fact="0"/>
          <dgm:constr type="w" for="ch" forName="ellipse7" refType="w" fact="0.2455"/>
          <dgm:constr type="h" for="ch" forName="ellipse7" refType="h" fact="0.5761"/>
        </dgm:constrLst>
      </dgm:else>
    </dgm:choose>
    <dgm:choose name="Name10">
      <dgm:if name="Name11" axis="ch" ptType="node" func="cnt" op="gte" val="1">
        <dgm:layoutNode name="ellipse1" styleLbl="vennNode1">
          <dgm:varLst>
            <dgm:bulletEnabled val="1"/>
          </dgm:varLst>
          <dgm:alg type="tx"/>
          <dgm:shape xmlns:r="http://schemas.openxmlformats.org/officeDocument/2006/relationships" type="ellipse" r:blip="">
            <dgm:adjLst/>
          </dgm:shape>
          <dgm:choose name="Name12">
            <dgm:if name="Name13" func="var" arg="dir" op="equ" val="norm">
              <dgm:presOf axis="ch desOrSelf" ptType="node node" st="1 1" cnt="1 0"/>
            </dgm:if>
            <dgm:else name="Name14">
              <dgm:choose name="Name15">
                <dgm:if name="Name16" axis="ch" ptType="node" func="cnt" op="equ" val="1">
                  <dgm:presOf axis="ch desOrSelf" ptType="node node" st="1 1" cnt="1 0"/>
                </dgm:if>
                <dgm:if name="Name17" axis="ch" ptType="node" func="cnt" op="equ" val="2">
                  <dgm:presOf axis="ch desOrSelf" ptType="node node" st="2 1" cnt="1 0"/>
                </dgm:if>
                <dgm:if name="Name18" axis="ch" ptType="node" func="cnt" op="equ" val="3">
                  <dgm:presOf axis="ch desOrSelf" ptType="node node" st="3 1" cnt="1 0"/>
                </dgm:if>
                <dgm:if name="Name19" axis="ch" ptType="node" func="cnt" op="equ" val="4">
                  <dgm:presOf axis="ch desOrSelf" ptType="node node" st="4 1" cnt="1 0"/>
                </dgm:if>
                <dgm:if name="Name20" axis="ch" ptType="node" func="cnt" op="equ" val="5">
                  <dgm:presOf axis="ch desOrSelf" ptType="node node" st="5 1" cnt="1 0"/>
                </dgm:if>
                <dgm:if name="Name21" axis="ch" ptType="node" func="cnt" op="equ" val="6">
                  <dgm:presOf axis="ch desOrSelf" ptType="node node" st="6 1" cnt="1 0"/>
                </dgm:if>
                <dgm:if name="Name22" axis="ch" ptType="node" func="cnt" op="gte" val="7">
                  <dgm:presOf axis="ch desOrSelf" ptType="node node" st="7 1" cnt="1 0"/>
                </dgm:if>
                <dgm:else name="Name23"/>
              </dgm:choose>
            </dgm:else>
          </dgm:choose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24"/>
    </dgm:choose>
    <dgm:choose name="Name25">
      <dgm:if name="Name26" axis="ch" ptType="node" func="cnt" op="gte" val="2">
        <dgm:layoutNode name="ellipse2" styleLbl="vennNode1">
          <dgm:varLst>
            <dgm:bulletEnabled val="1"/>
          </dgm:varLst>
          <dgm:alg type="tx"/>
          <dgm:choose name="Name27">
            <dgm:if name="Name28" func="var" arg="dir" op="equ" val="norm">
              <dgm:shape xmlns:r="http://schemas.openxmlformats.org/officeDocument/2006/relationships" type="ellipse" r:blip="">
                <dgm:adjLst/>
              </dgm:shape>
              <dgm:presOf axis="ch desOrSelf" ptType="node node" st="2 1" cnt="1 0"/>
            </dgm:if>
            <dgm:else name="Name29">
              <dgm:shape xmlns:r="http://schemas.openxmlformats.org/officeDocument/2006/relationships" type="ellipse" r:blip="" zOrderOff="-2">
                <dgm:adjLst/>
              </dgm:shape>
              <dgm:choose name="Name30">
                <dgm:if name="Name31" axis="ch" ptType="node" func="cnt" op="equ" val="2">
                  <dgm:presOf axis="ch desOrSelf" ptType="node node" st="1 1" cnt="1 0"/>
                </dgm:if>
                <dgm:if name="Name32" axis="ch" ptType="node" func="cnt" op="equ" val="3">
                  <dgm:presOf axis="ch desOrSelf" ptType="node node" st="2 1" cnt="1 0"/>
                </dgm:if>
                <dgm:if name="Name33" axis="ch" ptType="node" func="cnt" op="equ" val="4">
                  <dgm:presOf axis="ch desOrSelf" ptType="node node" st="3 1" cnt="1 0"/>
                </dgm:if>
                <dgm:if name="Name34" axis="ch" ptType="node" func="cnt" op="equ" val="5">
                  <dgm:presOf axis="ch desOrSelf" ptType="node node" st="4 1" cnt="1 0"/>
                </dgm:if>
                <dgm:if name="Name35" axis="ch" ptType="node" func="cnt" op="equ" val="6">
                  <dgm:presOf axis="ch desOrSelf" ptType="node node" st="5 1" cnt="1 0"/>
                </dgm:if>
                <dgm:if name="Name36" axis="ch" ptType="node" func="cnt" op="gte" val="7">
                  <dgm:presOf axis="ch desOrSelf" ptType="node node" st="6 1" cnt="1 0"/>
                </dgm:if>
                <dgm:else name="Name37"/>
              </dgm:choose>
            </dgm:else>
          </dgm:choose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38"/>
    </dgm:choose>
    <dgm:choose name="Name39">
      <dgm:if name="Name40" axis="ch" ptType="node" func="cnt" op="gte" val="3">
        <dgm:layoutNode name="ellipse3" styleLbl="vennNode1">
          <dgm:varLst>
            <dgm:bulletEnabled val="1"/>
          </dgm:varLst>
          <dgm:alg type="tx"/>
          <dgm:shape xmlns:r="http://schemas.openxmlformats.org/officeDocument/2006/relationships" type="ellipse" r:blip="">
            <dgm:adjLst/>
          </dgm:shape>
          <dgm:choose name="Name41">
            <dgm:if name="Name42" func="var" arg="dir" op="equ" val="norm">
              <dgm:shape xmlns:r="http://schemas.openxmlformats.org/officeDocument/2006/relationships" type="ellipse" r:blip="">
                <dgm:adjLst/>
              </dgm:shape>
              <dgm:presOf axis="ch desOrSelf" ptType="node node" st="3 1" cnt="1 0"/>
            </dgm:if>
            <dgm:else name="Name43">
              <dgm:shape xmlns:r="http://schemas.openxmlformats.org/officeDocument/2006/relationships" type="ellipse" r:blip="" zOrderOff="-4">
                <dgm:adjLst/>
              </dgm:shape>
              <dgm:choose name="Name44">
                <dgm:if name="Name45" axis="ch" ptType="node" func="cnt" op="equ" val="3">
                  <dgm:presOf axis="ch desOrSelf" ptType="node node" st="1 1" cnt="1 0"/>
                </dgm:if>
                <dgm:if name="Name46" axis="ch" ptType="node" func="cnt" op="equ" val="4">
                  <dgm:presOf axis="ch desOrSelf" ptType="node node" st="2 1" cnt="1 0"/>
                </dgm:if>
                <dgm:if name="Name47" axis="ch" ptType="node" func="cnt" op="equ" val="5">
                  <dgm:presOf axis="ch desOrSelf" ptType="node node" st="3 1" cnt="1 0"/>
                </dgm:if>
                <dgm:if name="Name48" axis="ch" ptType="node" func="cnt" op="equ" val="6">
                  <dgm:presOf axis="ch desOrSelf" ptType="node node" st="4 1" cnt="1 0"/>
                </dgm:if>
                <dgm:if name="Name49" axis="ch" ptType="node" func="cnt" op="gte" val="7">
                  <dgm:presOf axis="ch desOrSelf" ptType="node node" st="5 1" cnt="1 0"/>
                </dgm:if>
                <dgm:else name="Name50"/>
              </dgm:choose>
            </dgm:else>
          </dgm:choose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1"/>
    </dgm:choose>
    <dgm:choose name="Name52">
      <dgm:if name="Name53" axis="ch" ptType="node" func="cnt" op="gte" val="4">
        <dgm:layoutNode name="ellipse4" styleLbl="vennNode1">
          <dgm:varLst>
            <dgm:bulletEnabled val="1"/>
          </dgm:varLst>
          <dgm:alg type="tx"/>
          <dgm:choose name="Name54">
            <dgm:if name="Name55" func="var" arg="dir" op="equ" val="norm">
              <dgm:shape xmlns:r="http://schemas.openxmlformats.org/officeDocument/2006/relationships" type="ellipse" r:blip="">
                <dgm:adjLst/>
              </dgm:shape>
              <dgm:presOf axis="ch desOrSelf" ptType="node node" st="4 1" cnt="1 0"/>
            </dgm:if>
            <dgm:else name="Name56">
              <dgm:shape xmlns:r="http://schemas.openxmlformats.org/officeDocument/2006/relationships" type="ellipse" r:blip="" zOrderOff="-6">
                <dgm:adjLst/>
              </dgm:shape>
              <dgm:choose name="Name57">
                <dgm:if name="Name58" axis="ch" ptType="node" func="cnt" op="equ" val="4">
                  <dgm:presOf axis="ch desOrSelf" ptType="node node" st="1 1" cnt="1 0"/>
                </dgm:if>
                <dgm:if name="Name59" axis="ch" ptType="node" func="cnt" op="equ" val="5">
                  <dgm:presOf axis="ch desOrSelf" ptType="node node" st="2 1" cnt="1 0"/>
                </dgm:if>
                <dgm:if name="Name60" axis="ch" ptType="node" func="cnt" op="equ" val="6">
                  <dgm:presOf axis="ch desOrSelf" ptType="node node" st="3 1" cnt="1 0"/>
                </dgm:if>
                <dgm:if name="Name61" axis="ch" ptType="node" func="cnt" op="gte" val="7">
                  <dgm:presOf axis="ch desOrSelf" ptType="node node" st="4 1" cnt="1 0"/>
                </dgm:if>
                <dgm:else name="Name62"/>
              </dgm:choose>
            </dgm:else>
          </dgm:choose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63"/>
    </dgm:choose>
    <dgm:choose name="Name64">
      <dgm:if name="Name65" axis="ch" ptType="node" func="cnt" op="gte" val="5">
        <dgm:layoutNode name="ellipse5" styleLbl="vennNode1">
          <dgm:varLst>
            <dgm:bulletEnabled val="1"/>
          </dgm:varLst>
          <dgm:alg type="tx"/>
          <dgm:choose name="Name66">
            <dgm:if name="Name67" func="var" arg="dir" op="equ" val="norm">
              <dgm:shape xmlns:r="http://schemas.openxmlformats.org/officeDocument/2006/relationships" type="ellipse" r:blip="">
                <dgm:adjLst/>
              </dgm:shape>
              <dgm:presOf axis="ch desOrSelf" ptType="node node" st="5 1" cnt="1 0"/>
            </dgm:if>
            <dgm:else name="Name68">
              <dgm:shape xmlns:r="http://schemas.openxmlformats.org/officeDocument/2006/relationships" type="ellipse" r:blip="" zOrderOff="-8">
                <dgm:adjLst/>
              </dgm:shape>
              <dgm:choose name="Name69">
                <dgm:if name="Name70" axis="ch" ptType="node" func="cnt" op="equ" val="5">
                  <dgm:presOf axis="ch desOrSelf" ptType="node node" st="1 1" cnt="1 0"/>
                </dgm:if>
                <dgm:if name="Name71" axis="ch" ptType="node" func="cnt" op="equ" val="6">
                  <dgm:presOf axis="ch desOrSelf" ptType="node node" st="2 1" cnt="1 0"/>
                </dgm:if>
                <dgm:if name="Name72" axis="ch" ptType="node" func="cnt" op="gte" val="7">
                  <dgm:presOf axis="ch desOrSelf" ptType="node node" st="3 1" cnt="1 0"/>
                </dgm:if>
                <dgm:else name="Name73"/>
              </dgm:choose>
            </dgm:else>
          </dgm:choose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74"/>
    </dgm:choose>
    <dgm:choose name="Name75">
      <dgm:if name="Name76" axis="ch" ptType="node" func="cnt" op="gte" val="6">
        <dgm:layoutNode name="ellipse6" styleLbl="vennNode1">
          <dgm:varLst>
            <dgm:bulletEnabled val="1"/>
          </dgm:varLst>
          <dgm:alg type="tx"/>
          <dgm:choose name="Name77">
            <dgm:if name="Name78" func="var" arg="dir" op="equ" val="norm">
              <dgm:shape xmlns:r="http://schemas.openxmlformats.org/officeDocument/2006/relationships" type="ellipse" r:blip="">
                <dgm:adjLst/>
              </dgm:shape>
              <dgm:presOf axis="ch desOrSelf" ptType="node node" st="6 1" cnt="1 0"/>
            </dgm:if>
            <dgm:else name="Name79">
              <dgm:shape xmlns:r="http://schemas.openxmlformats.org/officeDocument/2006/relationships" type="ellipse" r:blip="" zOrderOff="-10">
                <dgm:adjLst/>
              </dgm:shape>
              <dgm:choose name="Name80">
                <dgm:if name="Name81" axis="ch" ptType="node" func="cnt" op="equ" val="6">
                  <dgm:presOf axis="ch desOrSelf" ptType="node node" st="1 1" cnt="1 0"/>
                </dgm:if>
                <dgm:if name="Name82" axis="ch" ptType="node" func="cnt" op="gte" val="7">
                  <dgm:presOf axis="ch desOrSelf" ptType="node node" st="2 1" cnt="1 0"/>
                </dgm:if>
                <dgm:else name="Name83"/>
              </dgm:choose>
            </dgm:else>
          </dgm:choose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84"/>
    </dgm:choose>
    <dgm:choose name="Name85">
      <dgm:if name="Name86" axis="ch" ptType="node" func="cnt" op="gte" val="7">
        <dgm:layoutNode name="ellipse7" styleLbl="vennNode1">
          <dgm:varLst>
            <dgm:bulletEnabled val="1"/>
          </dgm:varLst>
          <dgm:alg type="tx"/>
          <dgm:choose name="Name87">
            <dgm:if name="Name88" func="var" arg="dir" op="equ" val="norm">
              <dgm:shape xmlns:r="http://schemas.openxmlformats.org/officeDocument/2006/relationships" type="ellipse" r:blip="">
                <dgm:adjLst/>
              </dgm:shape>
              <dgm:presOf axis="ch desOrSelf" ptType="node node" st="7 1" cnt="1 0"/>
            </dgm:if>
            <dgm:else name="Name89">
              <dgm:shape xmlns:r="http://schemas.openxmlformats.org/officeDocument/2006/relationships" type="ellipse" r:blip="" zOrderOff="-12">
                <dgm:adjLst/>
              </dgm:shape>
              <dgm:presOf axis="ch desOrSelf" ptType="node node" st="1 1" cnt="1 0"/>
            </dgm:else>
          </dgm:choose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90"/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938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777607" y="0"/>
            <a:ext cx="2889938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69C9874-DE1E-48CB-A603-4C70CD126593}" type="datetimeFigureOut">
              <a:rPr lang="de-DE" smtClean="0"/>
              <a:pPr/>
              <a:t>22.09.2013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25400" y="744538"/>
            <a:ext cx="6618288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66909" y="4715153"/>
            <a:ext cx="5335270" cy="4466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889938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777607" y="9428583"/>
            <a:ext cx="2889938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14CEB38-DA38-4F43-AFB8-94FE45CA5866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09767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281" y="1905008"/>
            <a:ext cx="10057091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282" y="4572000"/>
            <a:ext cx="8614559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r">
              <a:defRPr/>
            </a:lvl1pPr>
          </a:lstStyle>
          <a:p>
            <a:fld id="{8821829A-8A05-4C19-B6FA-D5882906D738}" type="datetime1">
              <a:rPr lang="en-US" smtClean="0"/>
              <a:t>9/22/2013</a:t>
            </a:fld>
            <a:endParaRPr lang="de-D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16200000">
            <a:off x="9937413" y="3416337"/>
            <a:ext cx="3510277" cy="487617"/>
          </a:xfrm>
        </p:spPr>
        <p:txBody>
          <a:bodyPr/>
          <a:lstStyle>
            <a:lvl1pPr algn="ctr">
              <a:defRPr/>
            </a:lvl1pPr>
          </a:lstStyle>
          <a:p>
            <a:r>
              <a:rPr lang="de-DE" smtClean="0"/>
              <a:t>Social Media in  Business, UW PCE</a:t>
            </a:r>
            <a:endParaRPr lang="de-D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C1E638-3F78-4E0D-883A-B278700C48C0}" type="slidenum">
              <a:rPr lang="de-DE" smtClean="0"/>
              <a:pPr/>
              <a:t>‹#›</a:t>
            </a:fld>
            <a:endParaRPr lang="de-DE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2285" y="5495278"/>
            <a:ext cx="10361851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11276132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02285" y="6096000"/>
            <a:ext cx="10361851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F204C3-1867-4094-9214-DCB58DC2BFC3}" type="datetime1">
              <a:rPr lang="en-US" smtClean="0"/>
              <a:t>9/22/2013</a:t>
            </a:fld>
            <a:endParaRPr lang="de-DE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DC1E638-3F78-4E0D-883A-B278700C48C0}" type="slidenum">
              <a:rPr lang="de-DE" smtClean="0"/>
              <a:pPr/>
              <a:t>‹#›</a:t>
            </a:fld>
            <a:endParaRPr lang="de-DE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dirty="0" smtClean="0"/>
              <a:t>Social Media in  Business, UW PCE</a:t>
            </a:r>
            <a:endParaRPr lang="de-D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DD4EC8-6E96-42F0-862E-44836369F23A}" type="datetime1">
              <a:rPr lang="en-US" smtClean="0"/>
              <a:t>9/22/2013</a:t>
            </a:fld>
            <a:endParaRPr lang="de-D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smtClean="0"/>
              <a:t>Social Media in  Business, UW PCE</a:t>
            </a:r>
            <a:endParaRPr lang="de-D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C1E638-3F78-4E0D-883A-B278700C48C0}" type="slidenum">
              <a:rPr lang="de-DE" smtClean="0"/>
              <a:pPr/>
              <a:t>‹#›</a:t>
            </a:fld>
            <a:endParaRPr lang="de-D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8049" y="274643"/>
            <a:ext cx="2336496" cy="5851525"/>
          </a:xfrm>
        </p:spPr>
        <p:txBody>
          <a:bodyPr vert="eaVert" anchor="b" anchorCtr="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22" y="274643"/>
            <a:ext cx="8025355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6900E-539D-46D0-8124-A07EF33A1D71}" type="datetime1">
              <a:rPr lang="en-US" smtClean="0"/>
              <a:t>9/22/2013</a:t>
            </a:fld>
            <a:endParaRPr lang="de-D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smtClean="0"/>
              <a:t>Social Media in  Business, UW PCE</a:t>
            </a:r>
            <a:endParaRPr lang="de-D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C1E638-3F78-4E0D-883A-B278700C48C0}" type="slidenum">
              <a:rPr lang="de-DE" smtClean="0"/>
              <a:pPr/>
              <a:t>‹#›</a:t>
            </a:fld>
            <a:endParaRPr lang="de-D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400"/>
            </a:lvl1pPr>
            <a:lvl2pPr marL="640080" indent="-228600">
              <a:buClr>
                <a:srgbClr val="528463"/>
              </a:buClr>
              <a:buFont typeface="Wingdings" pitchFamily="2" charset="2"/>
              <a:buChar char="§"/>
              <a:defRPr/>
            </a:lvl2pPr>
            <a:lvl3pPr marL="1005840" indent="-228600">
              <a:buClr>
                <a:srgbClr val="528463"/>
              </a:buClr>
              <a:buFont typeface="Wingdings" pitchFamily="2" charset="2"/>
              <a:buChar char="Ø"/>
              <a:defRPr/>
            </a:lvl3pPr>
            <a:lvl4pPr marL="1280160" indent="-228600">
              <a:buClr>
                <a:srgbClr val="528463"/>
              </a:buClr>
              <a:buFont typeface="Courier New" pitchFamily="49" charset="0"/>
              <a:buChar char="o"/>
              <a:defRPr/>
            </a:lvl4pPr>
            <a:lvl5pPr marL="1554480" indent="-228600">
              <a:buClr>
                <a:srgbClr val="528463"/>
              </a:buClr>
              <a:buFont typeface="Wingdings" pitchFamily="2" charset="2"/>
              <a:buChar char="§"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16200000">
            <a:off x="11099281" y="959063"/>
            <a:ext cx="1186541" cy="487617"/>
          </a:xfrm>
        </p:spPr>
        <p:txBody>
          <a:bodyPr/>
          <a:lstStyle>
            <a:lvl1pPr algn="r">
              <a:defRPr/>
            </a:lvl1pPr>
          </a:lstStyle>
          <a:p>
            <a:fld id="{2EAA9B83-5B2A-4BCE-B0CC-A041EC2B7603}" type="datetime1">
              <a:rPr lang="en-US" smtClean="0"/>
              <a:t>9/22/2013</a:t>
            </a:fld>
            <a:endParaRPr lang="de-D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16200000">
            <a:off x="9923802" y="3402726"/>
            <a:ext cx="3537499" cy="487617"/>
          </a:xfrm>
        </p:spPr>
        <p:txBody>
          <a:bodyPr/>
          <a:lstStyle>
            <a:lvl1pPr algn="ctr">
              <a:defRPr/>
            </a:lvl1pPr>
          </a:lstStyle>
          <a:p>
            <a:r>
              <a:rPr lang="de-DE" smtClean="0"/>
              <a:t>Social Media in  Business, UW PCE</a:t>
            </a:r>
            <a:endParaRPr lang="de-D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C1E638-3F78-4E0D-883A-B278700C48C0}" type="slidenum">
              <a:rPr lang="de-DE" smtClean="0"/>
              <a:pPr/>
              <a:t>‹#›</a:t>
            </a:fld>
            <a:endParaRPr lang="de-D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2964" y="3905250"/>
            <a:ext cx="102115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2965" y="2271713"/>
            <a:ext cx="8179851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16200000">
            <a:off x="11087035" y="971310"/>
            <a:ext cx="1211034" cy="487617"/>
          </a:xfrm>
        </p:spPr>
        <p:txBody>
          <a:bodyPr/>
          <a:lstStyle/>
          <a:p>
            <a:fld id="{0C044312-A7E5-4BBC-8652-279100B27CD5}" type="datetime1">
              <a:rPr lang="en-US" smtClean="0"/>
              <a:t>9/22/2013</a:t>
            </a:fld>
            <a:endParaRPr lang="de-D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16200000">
            <a:off x="9927884" y="3406808"/>
            <a:ext cx="3529335" cy="487617"/>
          </a:xfrm>
        </p:spPr>
        <p:txBody>
          <a:bodyPr/>
          <a:lstStyle>
            <a:lvl1pPr algn="ctr">
              <a:defRPr/>
            </a:lvl1pPr>
          </a:lstStyle>
          <a:p>
            <a:r>
              <a:rPr lang="de-DE" smtClean="0"/>
              <a:t>Social Media in  Business, UW PCE</a:t>
            </a:r>
            <a:endParaRPr lang="de-D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C1E638-3F78-4E0D-883A-B278700C48C0}" type="slidenum">
              <a:rPr lang="de-DE" smtClean="0"/>
              <a:pPr/>
              <a:t>‹#›</a:t>
            </a:fld>
            <a:endParaRPr lang="de-D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05284" y="2303463"/>
            <a:ext cx="8179851" cy="1633538"/>
          </a:xfrm>
        </p:spPr>
        <p:txBody>
          <a:bodyPr anchor="ctr">
            <a:normAutofit/>
          </a:bodyPr>
          <a:lstStyle>
            <a:lvl1pPr marL="0" indent="0" algn="r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24F74-34A4-4A2C-8A72-CFB0224CC857}" type="datetime1">
              <a:rPr lang="en-US" smtClean="0"/>
              <a:t>9/22/2013</a:t>
            </a:fld>
            <a:endParaRPr lang="de-D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Social Media in  Business, UW PCE</a:t>
            </a:r>
            <a:endParaRPr lang="de-D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C1E638-3F78-4E0D-883A-B278700C48C0}" type="slidenum">
              <a:rPr lang="de-DE" smtClean="0"/>
              <a:pPr/>
              <a:t>‹#›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0754960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522" y="1536192"/>
            <a:ext cx="4876165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92033" y="1536192"/>
            <a:ext cx="4876165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10118C-2956-46D6-BE2B-660602EE23DC}" type="datetime1">
              <a:rPr lang="en-US" smtClean="0"/>
              <a:t>9/22/2013</a:t>
            </a:fld>
            <a:endParaRPr lang="de-DE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Social Media in  Business, UW PCE</a:t>
            </a:r>
            <a:endParaRPr lang="de-DE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C1E638-3F78-4E0D-883A-B278700C48C0}" type="slidenum">
              <a:rPr lang="de-DE" smtClean="0"/>
              <a:pPr/>
              <a:t>‹#›</a:t>
            </a:fld>
            <a:endParaRPr lang="de-DE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2" y="1535113"/>
            <a:ext cx="4876165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22" y="2174875"/>
            <a:ext cx="487616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92033" y="1535113"/>
            <a:ext cx="4876165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92033" y="2174875"/>
            <a:ext cx="487616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2346F4-8885-4967-8B9E-6FC1243403B1}" type="datetime1">
              <a:rPr lang="en-US" smtClean="0"/>
              <a:t>9/22/2013</a:t>
            </a:fld>
            <a:endParaRPr lang="de-DE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Social Media in  Business, UW PCE</a:t>
            </a:r>
            <a:endParaRPr lang="de-DE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C1E638-3F78-4E0D-883A-B278700C48C0}" type="slidenum">
              <a:rPr lang="de-DE" smtClean="0"/>
              <a:pPr/>
              <a:t>‹#›</a:t>
            </a:fld>
            <a:endParaRPr lang="de-D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CD6900-8D90-4C66-9E4E-1580644CA304}" type="datetime1">
              <a:rPr lang="en-US" smtClean="0"/>
              <a:t>9/22/2013</a:t>
            </a:fld>
            <a:endParaRPr lang="de-DE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Social Media in  Business, UW PCE</a:t>
            </a:r>
            <a:endParaRPr lang="de-DE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C1E638-3F78-4E0D-883A-B278700C48C0}" type="slidenum">
              <a:rPr lang="de-DE" smtClean="0"/>
              <a:pPr/>
              <a:t>‹#›</a:t>
            </a:fld>
            <a:endParaRPr lang="de-D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93889F-2FF1-4790-B698-E13338ABB09B}" type="datetime1">
              <a:rPr lang="en-US" smtClean="0"/>
              <a:t>9/22/2013</a:t>
            </a:fld>
            <a:endParaRPr lang="de-DE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smtClean="0"/>
              <a:t>Social Media in  Business, UW PCE</a:t>
            </a:r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C1E638-3F78-4E0D-883A-B278700C48C0}" type="slidenum">
              <a:rPr lang="de-DE" smtClean="0"/>
              <a:pPr/>
              <a:t>‹#›</a:t>
            </a:fld>
            <a:endParaRPr lang="de-D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6348" y="5495544"/>
            <a:ext cx="10361851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06349" y="6096000"/>
            <a:ext cx="10361852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0B6395-1C93-48BA-A2D6-05FB701A3B3D}" type="datetime1">
              <a:rPr lang="en-US" smtClean="0"/>
              <a:t>9/22/2013</a:t>
            </a:fld>
            <a:endParaRPr lang="de-DE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smtClean="0"/>
              <a:t>Social Media in  Business, UW PCE</a:t>
            </a:r>
            <a:endParaRPr lang="de-DE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C1E638-3F78-4E0D-883A-B278700C48C0}" type="slidenum">
              <a:rPr lang="de-DE" smtClean="0"/>
              <a:pPr/>
              <a:t>‹#›</a:t>
            </a:fld>
            <a:endParaRPr lang="de-DE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406347" y="381000"/>
            <a:ext cx="10361851" cy="494284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5"/>
          <p:cNvSpPr>
            <a:spLocks noChangeArrowheads="1"/>
          </p:cNvSpPr>
          <p:nvPr/>
        </p:nvSpPr>
        <p:spPr bwMode="gray">
          <a:xfrm>
            <a:off x="3" y="2017714"/>
            <a:ext cx="12190412" cy="4840286"/>
          </a:xfrm>
          <a:prstGeom prst="rect">
            <a:avLst/>
          </a:prstGeom>
          <a:gradFill flip="none" rotWithShape="1">
            <a:gsLst>
              <a:gs pos="0">
                <a:srgbClr val="000000">
                  <a:alpha val="10000"/>
                </a:srgbClr>
              </a:gs>
              <a:gs pos="100000">
                <a:srgbClr val="FFFFFF">
                  <a:alpha val="0"/>
                </a:srgbClr>
              </a:gs>
            </a:gsLst>
            <a:lin ang="16200000" scaled="1"/>
            <a:tileRect/>
          </a:gradFill>
          <a:ln w="12700">
            <a:noFill/>
            <a:miter lim="800000"/>
            <a:headEnd/>
            <a:tailEnd/>
          </a:ln>
          <a:effectLst/>
        </p:spPr>
        <p:txBody>
          <a:bodyPr lIns="108000" tIns="108000" rIns="144000" bIns="72000"/>
          <a:lstStyle/>
          <a:p>
            <a:pPr marL="190500" indent="-190500">
              <a:lnSpc>
                <a:spcPct val="95000"/>
              </a:lnSpc>
              <a:spcAft>
                <a:spcPts val="800"/>
              </a:spcAft>
              <a:buClr>
                <a:srgbClr val="969696"/>
              </a:buClr>
              <a:buFont typeface="Wingdings" pitchFamily="2" charset="2"/>
              <a:buChar char="§"/>
              <a:defRPr/>
            </a:pPr>
            <a:endParaRPr lang="de-DE" noProof="1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0" y="274638"/>
            <a:ext cx="1015867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0" y="1600200"/>
            <a:ext cx="10158678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11276132" y="0"/>
            <a:ext cx="914281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11276132" y="5486400"/>
            <a:ext cx="914281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74236" y="5648960"/>
            <a:ext cx="731425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9DC1E638-3F78-4E0D-883A-B278700C48C0}" type="slidenum">
              <a:rPr lang="de-DE" smtClean="0"/>
              <a:pPr/>
              <a:t>‹#›</a:t>
            </a:fld>
            <a:endParaRPr lang="de-D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9928142" y="3407066"/>
            <a:ext cx="3528820" cy="4876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2"/>
                </a:solidFill>
              </a:defRPr>
            </a:lvl1pPr>
          </a:lstStyle>
          <a:p>
            <a:r>
              <a:rPr lang="de-DE" smtClean="0"/>
              <a:t>Social Media in  Business, UW PCE</a:t>
            </a:r>
            <a:endParaRPr lang="de-DE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11087072" y="971273"/>
            <a:ext cx="1210960" cy="4876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C3455A09-25BA-4141-9F28-69E92120D104}" type="datetime1">
              <a:rPr lang="en-US" smtClean="0"/>
              <a:t>9/22/2013</a:t>
            </a:fld>
            <a:endParaRPr lang="de-DE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  <p:sldLayoutId id="2147483674" r:id="rId4"/>
    <p:sldLayoutId id="2147483660" r:id="rId5"/>
    <p:sldLayoutId id="2147483661" r:id="rId6"/>
    <p:sldLayoutId id="2147483662" r:id="rId7"/>
    <p:sldLayoutId id="2147483663" r:id="rId8"/>
    <p:sldLayoutId id="2147483664" r:id="rId9"/>
    <p:sldLayoutId id="2147483665" r:id="rId10"/>
    <p:sldLayoutId id="2147483666" r:id="rId11"/>
    <p:sldLayoutId id="2147483667" r:id="rId12"/>
  </p:sldLayoutIdLst>
  <p:timing>
    <p:tnLst>
      <p:par>
        <p:cTn id="1" dur="indefinite" restart="never" nodeType="tmRoot"/>
      </p:par>
    </p:tnLst>
  </p:timing>
  <p:hf hdr="0"/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solveigwhittle@hotmail.com" TargetMode="External"/><Relationship Id="rId2" Type="http://schemas.openxmlformats.org/officeDocument/2006/relationships/hyperlink" Target="mailto:mchand1@uw.edu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outube.com/watch?v=71bH8z6iqSc" TargetMode="External"/><Relationship Id="rId3" Type="http://schemas.openxmlformats.org/officeDocument/2006/relationships/image" Target="../media/image13.png"/><Relationship Id="rId7" Type="http://schemas.openxmlformats.org/officeDocument/2006/relationships/image" Target="../media/image17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g"/><Relationship Id="rId5" Type="http://schemas.openxmlformats.org/officeDocument/2006/relationships/image" Target="../media/image15.jpg"/><Relationship Id="rId10" Type="http://schemas.openxmlformats.org/officeDocument/2006/relationships/hyperlink" Target="http://blog.optimizely.com/2010/11/29/how-obama-raised-60-million-by-running-a-simple-experiment/" TargetMode="External"/><Relationship Id="rId4" Type="http://schemas.openxmlformats.org/officeDocument/2006/relationships/image" Target="../media/image14.png"/><Relationship Id="rId9" Type="http://schemas.openxmlformats.org/officeDocument/2006/relationships/hyperlink" Target="http://cobb.stanford.edu/courses/cs547/090508/090508-cs547-300.wmv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7" Type="http://schemas.openxmlformats.org/officeDocument/2006/relationships/hyperlink" Target="http://blog.optimizely.com/2010/11/29/how-obama-raised-60-million-by-running-a-simple-experiment/" TargetMode="External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cobb.stanford.edu/courses/cs547/090508/090508-cs547-300.wmv" TargetMode="External"/><Relationship Id="rId5" Type="http://schemas.openxmlformats.org/officeDocument/2006/relationships/hyperlink" Target="http://www.youtube.com/watch?v=71bH8z6iqSc" TargetMode="External"/><Relationship Id="rId4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4.xml"/><Relationship Id="rId3" Type="http://schemas.openxmlformats.org/officeDocument/2006/relationships/diagramLayout" Target="../diagrams/layout3.xml"/><Relationship Id="rId7" Type="http://schemas.openxmlformats.org/officeDocument/2006/relationships/diagramData" Target="../diagrams/data4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11" Type="http://schemas.microsoft.com/office/2007/relationships/diagramDrawing" Target="../diagrams/drawing4.xml"/><Relationship Id="rId5" Type="http://schemas.openxmlformats.org/officeDocument/2006/relationships/diagramColors" Target="../diagrams/colors3.xml"/><Relationship Id="rId10" Type="http://schemas.openxmlformats.org/officeDocument/2006/relationships/diagramColors" Target="../diagrams/colors4.xml"/><Relationship Id="rId4" Type="http://schemas.openxmlformats.org/officeDocument/2006/relationships/diagramQuickStyle" Target="../diagrams/quickStyle3.xml"/><Relationship Id="rId9" Type="http://schemas.openxmlformats.org/officeDocument/2006/relationships/diagramQuickStyle" Target="../diagrams/quickStyle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8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0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outube.com/watch?v=jjXyqcx-mYY&amp;feature=related" TargetMode="External"/><Relationship Id="rId3" Type="http://schemas.openxmlformats.org/officeDocument/2006/relationships/hyperlink" Target="http://www.pdfio.com/k-1053833.html" TargetMode="External"/><Relationship Id="rId7" Type="http://schemas.openxmlformats.org/officeDocument/2006/relationships/hyperlink" Target="http://www.youtube.com/watch?v=uRY720HE0DE&amp;NR=1" TargetMode="External"/><Relationship Id="rId2" Type="http://schemas.openxmlformats.org/officeDocument/2006/relationships/hyperlink" Target="http://www.epolitics.com/2009/02/23/learning-from-obama-lessons-for-online-communicators-for-2009-and-beyond/" TargetMode="Externa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www.europeanbusinessreview.com/?p=1627" TargetMode="External"/><Relationship Id="rId5" Type="http://schemas.openxmlformats.org/officeDocument/2006/relationships/hyperlink" Target="http://www.edelman.com/image/insights/content/Social%20Pulpit%20-%20Barack%20Obamas%20Social%20Media%20Toolkit%201.09.pdf" TargetMode="External"/><Relationship Id="rId4" Type="http://schemas.openxmlformats.org/officeDocument/2006/relationships/hyperlink" Target="http://cobb.stanford.edu/courses/cs547/090508/090508-cs547-300.wmv" TargetMode="Externa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mysocialagency.com/obama-social-media-campaign-then-and-now/3759/" TargetMode="External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5.xml"/><Relationship Id="rId4" Type="http://schemas.openxmlformats.org/officeDocument/2006/relationships/hyperlink" Target="http://www.barackobama.com/one-million-info" TargetMode="Externa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5.xml"/><Relationship Id="rId6" Type="http://schemas.openxmlformats.org/officeDocument/2006/relationships/hyperlink" Target="http://www.barackobama.com/truth-team/keeping-his-word" TargetMode="External"/><Relationship Id="rId5" Type="http://schemas.openxmlformats.org/officeDocument/2006/relationships/hyperlink" Target="http://www.barackobama.com/truth-team/romney-reality" TargetMode="External"/><Relationship Id="rId4" Type="http://schemas.openxmlformats.org/officeDocument/2006/relationships/hyperlink" Target="http://www.barackobama.com/truth-team/attack-watch" TargetMode="Externa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1.jp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5.xml"/><Relationship Id="rId5" Type="http://schemas.openxmlformats.org/officeDocument/2006/relationships/hyperlink" Target="http://www.barackobama.com/photos-from-the-field/" TargetMode="External"/><Relationship Id="rId4" Type="http://schemas.openxmlformats.org/officeDocument/2006/relationships/hyperlink" Target="http://www.pinterest.com/barackobama/obama-2012-in-action/" TargetMode="Externa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image" Target="../media/image35.png"/><Relationship Id="rId7" Type="http://schemas.openxmlformats.org/officeDocument/2006/relationships/image" Target="../media/image38.png"/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png"/><Relationship Id="rId5" Type="http://schemas.openxmlformats.org/officeDocument/2006/relationships/hyperlink" Target="http://www.theatlantic.com/politics/archive/2012/04/the-creepiness-factor-how-obama-and-romney-are-getting-to-know-you/255499/#slide2" TargetMode="External"/><Relationship Id="rId4" Type="http://schemas.openxmlformats.org/officeDocument/2006/relationships/image" Target="../media/image36.png"/><Relationship Id="rId9" Type="http://schemas.openxmlformats.org/officeDocument/2006/relationships/image" Target="../media/image40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g"/><Relationship Id="rId2" Type="http://schemas.openxmlformats.org/officeDocument/2006/relationships/hyperlink" Target="http://www.nypl.org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5.jpeg"/><Relationship Id="rId5" Type="http://schemas.openxmlformats.org/officeDocument/2006/relationships/image" Target="../media/image4.png"/><Relationship Id="rId4" Type="http://schemas.openxmlformats.org/officeDocument/2006/relationships/hyperlink" Target="http://www.dragonflyeffect.com/blog/dragonfly-in-action/case-studies/the-story-of-sameer-and-vinay/" TargetMode="Externa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g"/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5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g"/><Relationship Id="rId2" Type="http://schemas.openxmlformats.org/officeDocument/2006/relationships/hyperlink" Target="http://sherpablog.marketingsherpa.com/online-marketing/nypl-social-media-marketing/" TargetMode="Externa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50.jp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5.xml"/><Relationship Id="rId5" Type="http://schemas.openxmlformats.org/officeDocument/2006/relationships/hyperlink" Target="https://www.facebook.com/100kCheeks" TargetMode="External"/><Relationship Id="rId4" Type="http://schemas.openxmlformats.org/officeDocument/2006/relationships/hyperlink" Target="http://www.youtube.com/watch?feature=player_embedded&amp;v=zGoUZoKm3pI#t=10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nationaljournal.com/2012-election/word-cloud-comparison-of-obama-s-two-victory-speeches-20121107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image" Target="../media/image11.pn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cobb.stanford.edu/courses/cs547/090508/090508-cs547-300.wmv" TargetMode="External"/><Relationship Id="rId2" Type="http://schemas.openxmlformats.org/officeDocument/2006/relationships/hyperlink" Target="http://www.youtube.com/watch?v=71bH8z6iqSc" TargetMode="External"/><Relationship Id="rId1" Type="http://schemas.openxmlformats.org/officeDocument/2006/relationships/slideLayout" Target="../slideLayouts/slideLayout8.xml"/><Relationship Id="rId4" Type="http://schemas.openxmlformats.org/officeDocument/2006/relationships/hyperlink" Target="http://blog.optimizely.com/2010/11/29/how-obama-raised-60-million-by-running-a-simple-experiment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Social Media in Business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282" y="4571999"/>
            <a:ext cx="8614559" cy="1502229"/>
          </a:xfrm>
        </p:spPr>
        <p:txBody>
          <a:bodyPr>
            <a:normAutofit fontScale="92500" lnSpcReduction="20000"/>
          </a:bodyPr>
          <a:lstStyle/>
          <a:p>
            <a:pPr algn="ctr"/>
            <a:r>
              <a:rPr lang="en-US" sz="3600" dirty="0">
                <a:solidFill>
                  <a:schemeClr val="tx1"/>
                </a:solidFill>
              </a:rPr>
              <a:t>Autumn 2013</a:t>
            </a:r>
          </a:p>
          <a:p>
            <a:endParaRPr lang="en-US" dirty="0" smtClean="0">
              <a:solidFill>
                <a:schemeClr val="tx1"/>
              </a:solidFill>
            </a:endParaRPr>
          </a:p>
          <a:p>
            <a:r>
              <a:rPr lang="en-US" sz="2200" dirty="0" smtClean="0">
                <a:solidFill>
                  <a:schemeClr val="tx1"/>
                </a:solidFill>
              </a:rPr>
              <a:t>Instructor: Mala Sarat Chandra, @</a:t>
            </a:r>
            <a:r>
              <a:rPr lang="en-US" sz="2200" dirty="0" err="1" smtClean="0">
                <a:solidFill>
                  <a:schemeClr val="tx1"/>
                </a:solidFill>
              </a:rPr>
              <a:t>malachandra</a:t>
            </a:r>
            <a:r>
              <a:rPr lang="en-US" sz="2200" dirty="0" smtClean="0">
                <a:solidFill>
                  <a:schemeClr val="tx1"/>
                </a:solidFill>
              </a:rPr>
              <a:t>, </a:t>
            </a:r>
            <a:r>
              <a:rPr lang="en-US" sz="2200" dirty="0" smtClean="0">
                <a:hlinkClick r:id="rId2"/>
              </a:rPr>
              <a:t>mchand1@uw.edu</a:t>
            </a:r>
            <a:endParaRPr lang="en-US" sz="2200" dirty="0" smtClean="0"/>
          </a:p>
          <a:p>
            <a:r>
              <a:rPr lang="en-US" sz="2200" dirty="0" smtClean="0">
                <a:solidFill>
                  <a:schemeClr val="tx1"/>
                </a:solidFill>
              </a:rPr>
              <a:t>TA: </a:t>
            </a:r>
            <a:r>
              <a:rPr lang="en-US" sz="2200" dirty="0" err="1" smtClean="0">
                <a:solidFill>
                  <a:schemeClr val="tx1"/>
                </a:solidFill>
              </a:rPr>
              <a:t>Solveig</a:t>
            </a:r>
            <a:r>
              <a:rPr lang="en-US" sz="2200" dirty="0" smtClean="0">
                <a:solidFill>
                  <a:schemeClr val="tx1"/>
                </a:solidFill>
              </a:rPr>
              <a:t> Whittle, @</a:t>
            </a:r>
            <a:r>
              <a:rPr lang="en-US" sz="2200" dirty="0" err="1" smtClean="0">
                <a:solidFill>
                  <a:schemeClr val="tx1"/>
                </a:solidFill>
              </a:rPr>
              <a:t>shadesofsolveig</a:t>
            </a:r>
            <a:r>
              <a:rPr lang="en-US" sz="2200" dirty="0" smtClean="0">
                <a:solidFill>
                  <a:schemeClr val="tx1"/>
                </a:solidFill>
              </a:rPr>
              <a:t>, </a:t>
            </a:r>
            <a:r>
              <a:rPr lang="en-US" sz="2200" dirty="0" smtClean="0">
                <a:hlinkClick r:id="rId3"/>
              </a:rPr>
              <a:t>solveigwhittle@hotmail.com</a:t>
            </a:r>
            <a:endParaRPr lang="en-US" sz="2200" dirty="0" smtClean="0"/>
          </a:p>
        </p:txBody>
      </p:sp>
    </p:spTree>
    <p:extLst>
      <p:ext uri="{BB962C8B-B14F-4D97-AF65-F5344CB8AC3E}">
        <p14:creationId xmlns:p14="http://schemas.microsoft.com/office/powerpoint/2010/main" val="1565651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Splash Page Design Multivariate Testing</a:t>
            </a:r>
            <a:endParaRPr lang="en-US" dirty="0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979" y="1401763"/>
            <a:ext cx="3933198" cy="27628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3A5AC1-EF97-4F83-AA22-346AEFBD1C2A}" type="datetime1">
              <a:rPr lang="en-US" smtClean="0"/>
              <a:t>9/22/2013</a:t>
            </a:fld>
            <a:endParaRPr lang="de-D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Social Media in  Business, UW PCE</a:t>
            </a:r>
            <a:endParaRPr lang="de-D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C1E638-3F78-4E0D-883A-B278700C48C0}" type="slidenum">
              <a:rPr lang="de-DE" smtClean="0"/>
              <a:pPr/>
              <a:t>10</a:t>
            </a:fld>
            <a:endParaRPr lang="de-DE" dirty="0"/>
          </a:p>
        </p:txBody>
      </p:sp>
      <p:pic>
        <p:nvPicPr>
          <p:cNvPr id="8" name="Picture 7" descr="ScreenHunter_14 Feb. 26 23.59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979" y="4210888"/>
            <a:ext cx="1913215" cy="19404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12" descr="ScreenHunter_12 Feb. 26 23.55.gi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1800" y="4207713"/>
            <a:ext cx="1953377" cy="19438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1933170" y="6151555"/>
            <a:ext cx="17695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Media Variations</a:t>
            </a:r>
            <a:endParaRPr lang="en-US" dirty="0"/>
          </a:p>
        </p:txBody>
      </p:sp>
      <p:grpSp>
        <p:nvGrpSpPr>
          <p:cNvPr id="47" name="Group 46"/>
          <p:cNvGrpSpPr/>
          <p:nvPr/>
        </p:nvGrpSpPr>
        <p:grpSpPr>
          <a:xfrm>
            <a:off x="7283481" y="1392769"/>
            <a:ext cx="2751061" cy="2620667"/>
            <a:chOff x="8220590" y="3405662"/>
            <a:chExt cx="2751061" cy="2620667"/>
          </a:xfrm>
        </p:grpSpPr>
        <p:grpSp>
          <p:nvGrpSpPr>
            <p:cNvPr id="21" name="Group 20"/>
            <p:cNvGrpSpPr/>
            <p:nvPr/>
          </p:nvGrpSpPr>
          <p:grpSpPr>
            <a:xfrm>
              <a:off x="8220590" y="3405662"/>
              <a:ext cx="2736093" cy="484188"/>
              <a:chOff x="3339792" y="5316632"/>
              <a:chExt cx="2052337" cy="484188"/>
            </a:xfrm>
          </p:grpSpPr>
          <p:sp>
            <p:nvSpPr>
              <p:cNvPr id="22" name="Rectangle 21"/>
              <p:cNvSpPr/>
              <p:nvPr/>
            </p:nvSpPr>
            <p:spPr>
              <a:xfrm>
                <a:off x="3339792" y="5316632"/>
                <a:ext cx="2052337" cy="48418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>
                    <a:solidFill>
                      <a:srgbClr val="F8F8F8"/>
                    </a:solidFill>
                    <a:latin typeface="Arial Black" pitchFamily="34" charset="0"/>
                  </a:rPr>
                  <a:t>M</a:t>
                </a:r>
                <a:endParaRPr lang="en-US" dirty="0"/>
              </a:p>
            </p:txBody>
          </p:sp>
          <p:grpSp>
            <p:nvGrpSpPr>
              <p:cNvPr id="23" name="Group 27"/>
              <p:cNvGrpSpPr>
                <a:grpSpLocks/>
              </p:cNvGrpSpPr>
              <p:nvPr/>
            </p:nvGrpSpPr>
            <p:grpSpPr bwMode="auto">
              <a:xfrm>
                <a:off x="3382504" y="5365051"/>
                <a:ext cx="1966913" cy="387350"/>
                <a:chOff x="6026725" y="5306324"/>
                <a:chExt cx="1967345" cy="387928"/>
              </a:xfrm>
            </p:grpSpPr>
            <p:sp>
              <p:nvSpPr>
                <p:cNvPr id="24" name="Right Triangle 23"/>
                <p:cNvSpPr/>
                <p:nvPr/>
              </p:nvSpPr>
              <p:spPr>
                <a:xfrm>
                  <a:off x="6041016" y="5417615"/>
                  <a:ext cx="276286" cy="276637"/>
                </a:xfrm>
                <a:prstGeom prst="rtTriangle">
                  <a:avLst/>
                </a:prstGeom>
                <a:gradFill flip="none" rotWithShape="1">
                  <a:gsLst>
                    <a:gs pos="0">
                      <a:schemeClr val="accent2">
                        <a:lumMod val="75000"/>
                        <a:shade val="30000"/>
                        <a:satMod val="115000"/>
                      </a:schemeClr>
                    </a:gs>
                    <a:gs pos="50000">
                      <a:schemeClr val="accent2">
                        <a:lumMod val="75000"/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lumMod val="75000"/>
                        <a:shade val="100000"/>
                        <a:satMod val="115000"/>
                      </a:schemeClr>
                    </a:gs>
                  </a:gsLst>
                  <a:lin ang="81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25" name="Rectangle 24"/>
                <p:cNvSpPr/>
                <p:nvPr/>
              </p:nvSpPr>
              <p:spPr>
                <a:xfrm>
                  <a:off x="6026725" y="5306324"/>
                  <a:ext cx="1967345" cy="193964"/>
                </a:xfrm>
                <a:prstGeom prst="rect">
                  <a:avLst/>
                </a:prstGeom>
                <a:gradFill flip="none" rotWithShape="1">
                  <a:gsLst>
                    <a:gs pos="0">
                      <a:srgbClr val="CE4132">
                        <a:shade val="30000"/>
                        <a:satMod val="115000"/>
                      </a:srgbClr>
                    </a:gs>
                    <a:gs pos="50000">
                      <a:srgbClr val="CE4132">
                        <a:shade val="67500"/>
                        <a:satMod val="115000"/>
                      </a:srgbClr>
                    </a:gs>
                    <a:gs pos="100000">
                      <a:srgbClr val="CE4132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26" name="Rectangle 25"/>
                <p:cNvSpPr/>
                <p:nvPr/>
              </p:nvSpPr>
              <p:spPr>
                <a:xfrm>
                  <a:off x="6026725" y="5500288"/>
                  <a:ext cx="1967345" cy="193964"/>
                </a:xfrm>
                <a:prstGeom prst="rect">
                  <a:avLst/>
                </a:prstGeom>
                <a:gradFill flip="none" rotWithShape="1">
                  <a:gsLst>
                    <a:gs pos="0">
                      <a:schemeClr val="accent2">
                        <a:lumMod val="75000"/>
                        <a:shade val="30000"/>
                        <a:satMod val="115000"/>
                      </a:schemeClr>
                    </a:gs>
                    <a:gs pos="50000">
                      <a:schemeClr val="accent2">
                        <a:lumMod val="75000"/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lumMod val="75000"/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27" name="TextBox 21"/>
                <p:cNvSpPr txBox="1">
                  <a:spLocks noChangeArrowheads="1"/>
                </p:cNvSpPr>
                <p:nvPr/>
              </p:nvSpPr>
              <p:spPr bwMode="auto">
                <a:xfrm>
                  <a:off x="6348998" y="5389541"/>
                  <a:ext cx="883003" cy="27741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1" hangingPunct="1"/>
                  <a:r>
                    <a:rPr lang="en-US" sz="1200" dirty="0">
                      <a:solidFill>
                        <a:srgbClr val="F8F8F8"/>
                      </a:solidFill>
                      <a:latin typeface="Arial Black" pitchFamily="34" charset="0"/>
                    </a:rPr>
                    <a:t>LEARN </a:t>
                  </a:r>
                  <a:r>
                    <a:rPr lang="en-US" sz="1200" dirty="0" smtClean="0">
                      <a:solidFill>
                        <a:srgbClr val="F8F8F8"/>
                      </a:solidFill>
                      <a:latin typeface="Arial Black" pitchFamily="34" charset="0"/>
                    </a:rPr>
                    <a:t>ORE</a:t>
                  </a:r>
                  <a:endParaRPr lang="en-US" sz="1200" dirty="0">
                    <a:solidFill>
                      <a:srgbClr val="F8F8F8"/>
                    </a:solidFill>
                    <a:latin typeface="Arial Black" pitchFamily="34" charset="0"/>
                  </a:endParaRPr>
                </a:p>
              </p:txBody>
            </p:sp>
          </p:grpSp>
        </p:grpSp>
        <p:grpSp>
          <p:nvGrpSpPr>
            <p:cNvPr id="14" name="Group 13"/>
            <p:cNvGrpSpPr/>
            <p:nvPr/>
          </p:nvGrpSpPr>
          <p:grpSpPr>
            <a:xfrm>
              <a:off x="8220590" y="4000432"/>
              <a:ext cx="2736093" cy="484188"/>
              <a:chOff x="995663" y="5383212"/>
              <a:chExt cx="2052337" cy="484188"/>
            </a:xfrm>
          </p:grpSpPr>
          <p:sp>
            <p:nvSpPr>
              <p:cNvPr id="15" name="Rectangle 14"/>
              <p:cNvSpPr/>
              <p:nvPr/>
            </p:nvSpPr>
            <p:spPr>
              <a:xfrm>
                <a:off x="995663" y="5383212"/>
                <a:ext cx="2052337" cy="48418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16" name="Group 16"/>
              <p:cNvGrpSpPr>
                <a:grpSpLocks/>
              </p:cNvGrpSpPr>
              <p:nvPr/>
            </p:nvGrpSpPr>
            <p:grpSpPr bwMode="auto">
              <a:xfrm>
                <a:off x="1038375" y="5431631"/>
                <a:ext cx="1966913" cy="387350"/>
                <a:chOff x="5971310" y="4170219"/>
                <a:chExt cx="1967345" cy="387928"/>
              </a:xfrm>
            </p:grpSpPr>
            <p:sp>
              <p:nvSpPr>
                <p:cNvPr id="17" name="Right Triangle 16"/>
                <p:cNvSpPr/>
                <p:nvPr/>
              </p:nvSpPr>
              <p:spPr>
                <a:xfrm>
                  <a:off x="5985601" y="4281510"/>
                  <a:ext cx="276286" cy="276637"/>
                </a:xfrm>
                <a:prstGeom prst="rtTriangle">
                  <a:avLst/>
                </a:prstGeom>
                <a:gradFill flip="none" rotWithShape="1">
                  <a:gsLst>
                    <a:gs pos="0">
                      <a:schemeClr val="accent2">
                        <a:lumMod val="75000"/>
                        <a:shade val="30000"/>
                        <a:satMod val="115000"/>
                      </a:schemeClr>
                    </a:gs>
                    <a:gs pos="50000">
                      <a:schemeClr val="accent2">
                        <a:lumMod val="75000"/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lumMod val="75000"/>
                        <a:shade val="100000"/>
                        <a:satMod val="115000"/>
                      </a:schemeClr>
                    </a:gs>
                  </a:gsLst>
                  <a:lin ang="81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18" name="Rectangle 17"/>
                <p:cNvSpPr/>
                <p:nvPr/>
              </p:nvSpPr>
              <p:spPr>
                <a:xfrm>
                  <a:off x="5971310" y="4170219"/>
                  <a:ext cx="1967345" cy="193964"/>
                </a:xfrm>
                <a:prstGeom prst="rect">
                  <a:avLst/>
                </a:prstGeom>
                <a:gradFill flip="none" rotWithShape="1">
                  <a:gsLst>
                    <a:gs pos="0">
                      <a:srgbClr val="CE4132">
                        <a:shade val="30000"/>
                        <a:satMod val="115000"/>
                      </a:srgbClr>
                    </a:gs>
                    <a:gs pos="50000">
                      <a:srgbClr val="CE4132">
                        <a:shade val="67500"/>
                        <a:satMod val="115000"/>
                      </a:srgbClr>
                    </a:gs>
                    <a:gs pos="100000">
                      <a:srgbClr val="CE4132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19" name="Rectangle 18"/>
                <p:cNvSpPr/>
                <p:nvPr/>
              </p:nvSpPr>
              <p:spPr>
                <a:xfrm>
                  <a:off x="5971310" y="4364183"/>
                  <a:ext cx="1967345" cy="193964"/>
                </a:xfrm>
                <a:prstGeom prst="rect">
                  <a:avLst/>
                </a:prstGeom>
                <a:gradFill flip="none" rotWithShape="1">
                  <a:gsLst>
                    <a:gs pos="0">
                      <a:schemeClr val="accent2">
                        <a:lumMod val="75000"/>
                        <a:shade val="30000"/>
                        <a:satMod val="115000"/>
                      </a:schemeClr>
                    </a:gs>
                    <a:gs pos="50000">
                      <a:schemeClr val="accent2">
                        <a:lumMod val="75000"/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lumMod val="75000"/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20" name="TextBox 15"/>
                <p:cNvSpPr txBox="1">
                  <a:spLocks noChangeArrowheads="1"/>
                </p:cNvSpPr>
                <p:nvPr/>
              </p:nvSpPr>
              <p:spPr bwMode="auto">
                <a:xfrm>
                  <a:off x="6504378" y="4253436"/>
                  <a:ext cx="676143" cy="27741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1" hangingPunct="1"/>
                  <a:r>
                    <a:rPr lang="en-US" sz="1200" dirty="0">
                      <a:solidFill>
                        <a:srgbClr val="F8F8F8"/>
                      </a:solidFill>
                      <a:latin typeface="Arial Black" pitchFamily="34" charset="0"/>
                    </a:rPr>
                    <a:t>SIGN UP</a:t>
                  </a:r>
                </a:p>
              </p:txBody>
            </p:sp>
          </p:grpSp>
        </p:grpSp>
        <p:grpSp>
          <p:nvGrpSpPr>
            <p:cNvPr id="28" name="Group 27"/>
            <p:cNvGrpSpPr/>
            <p:nvPr/>
          </p:nvGrpSpPr>
          <p:grpSpPr>
            <a:xfrm>
              <a:off x="8235558" y="4541926"/>
              <a:ext cx="2736093" cy="484188"/>
              <a:chOff x="995663" y="5943600"/>
              <a:chExt cx="2052337" cy="484188"/>
            </a:xfrm>
          </p:grpSpPr>
          <p:sp>
            <p:nvSpPr>
              <p:cNvPr id="29" name="Rectangle 28"/>
              <p:cNvSpPr/>
              <p:nvPr/>
            </p:nvSpPr>
            <p:spPr>
              <a:xfrm>
                <a:off x="995663" y="5943600"/>
                <a:ext cx="2052337" cy="48418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30" name="Group 28"/>
              <p:cNvGrpSpPr>
                <a:grpSpLocks/>
              </p:cNvGrpSpPr>
              <p:nvPr/>
            </p:nvGrpSpPr>
            <p:grpSpPr bwMode="auto">
              <a:xfrm>
                <a:off x="1038375" y="5992019"/>
                <a:ext cx="1966912" cy="387350"/>
                <a:chOff x="5985160" y="5874379"/>
                <a:chExt cx="1967345" cy="387928"/>
              </a:xfrm>
            </p:grpSpPr>
            <p:sp>
              <p:nvSpPr>
                <p:cNvPr id="31" name="Right Triangle 30"/>
                <p:cNvSpPr/>
                <p:nvPr/>
              </p:nvSpPr>
              <p:spPr>
                <a:xfrm>
                  <a:off x="5999450" y="5985670"/>
                  <a:ext cx="276286" cy="276637"/>
                </a:xfrm>
                <a:prstGeom prst="rtTriangle">
                  <a:avLst/>
                </a:prstGeom>
                <a:gradFill flip="none" rotWithShape="1">
                  <a:gsLst>
                    <a:gs pos="0">
                      <a:schemeClr val="accent2">
                        <a:lumMod val="75000"/>
                        <a:shade val="30000"/>
                        <a:satMod val="115000"/>
                      </a:schemeClr>
                    </a:gs>
                    <a:gs pos="50000">
                      <a:schemeClr val="accent2">
                        <a:lumMod val="75000"/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lumMod val="75000"/>
                        <a:shade val="100000"/>
                        <a:satMod val="115000"/>
                      </a:schemeClr>
                    </a:gs>
                  </a:gsLst>
                  <a:lin ang="81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32" name="Rectangle 31"/>
                <p:cNvSpPr/>
                <p:nvPr/>
              </p:nvSpPr>
              <p:spPr>
                <a:xfrm>
                  <a:off x="5985160" y="5874379"/>
                  <a:ext cx="1967345" cy="193964"/>
                </a:xfrm>
                <a:prstGeom prst="rect">
                  <a:avLst/>
                </a:prstGeom>
                <a:gradFill flip="none" rotWithShape="1">
                  <a:gsLst>
                    <a:gs pos="0">
                      <a:srgbClr val="CE4132">
                        <a:shade val="30000"/>
                        <a:satMod val="115000"/>
                      </a:srgbClr>
                    </a:gs>
                    <a:gs pos="50000">
                      <a:srgbClr val="CE4132">
                        <a:shade val="67500"/>
                        <a:satMod val="115000"/>
                      </a:srgbClr>
                    </a:gs>
                    <a:gs pos="100000">
                      <a:srgbClr val="CE4132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33" name="Rectangle 32"/>
                <p:cNvSpPr/>
                <p:nvPr/>
              </p:nvSpPr>
              <p:spPr>
                <a:xfrm>
                  <a:off x="5985160" y="6068343"/>
                  <a:ext cx="1967345" cy="193964"/>
                </a:xfrm>
                <a:prstGeom prst="rect">
                  <a:avLst/>
                </a:prstGeom>
                <a:gradFill flip="none" rotWithShape="1">
                  <a:gsLst>
                    <a:gs pos="0">
                      <a:schemeClr val="accent2">
                        <a:lumMod val="75000"/>
                        <a:shade val="30000"/>
                        <a:satMod val="115000"/>
                      </a:schemeClr>
                    </a:gs>
                    <a:gs pos="50000">
                      <a:schemeClr val="accent2">
                        <a:lumMod val="75000"/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lumMod val="75000"/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34" name="TextBox 26"/>
                <p:cNvSpPr txBox="1">
                  <a:spLocks noChangeArrowheads="1"/>
                </p:cNvSpPr>
                <p:nvPr/>
              </p:nvSpPr>
              <p:spPr bwMode="auto">
                <a:xfrm>
                  <a:off x="6292717" y="5957596"/>
                  <a:ext cx="1014528" cy="27741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1" hangingPunct="1"/>
                  <a:r>
                    <a:rPr lang="en-US" sz="1200" dirty="0">
                      <a:solidFill>
                        <a:srgbClr val="F8F8F8"/>
                      </a:solidFill>
                      <a:latin typeface="Arial Black" pitchFamily="34" charset="0"/>
                    </a:rPr>
                    <a:t>JOIN US NOW</a:t>
                  </a:r>
                </a:p>
              </p:txBody>
            </p:sp>
          </p:grpSp>
        </p:grpSp>
        <p:grpSp>
          <p:nvGrpSpPr>
            <p:cNvPr id="35" name="Group 34"/>
            <p:cNvGrpSpPr/>
            <p:nvPr/>
          </p:nvGrpSpPr>
          <p:grpSpPr>
            <a:xfrm>
              <a:off x="8235558" y="5104821"/>
              <a:ext cx="2736093" cy="484188"/>
              <a:chOff x="3365560" y="5916542"/>
              <a:chExt cx="2052337" cy="484188"/>
            </a:xfrm>
          </p:grpSpPr>
          <p:sp>
            <p:nvSpPr>
              <p:cNvPr id="36" name="Rectangle 35"/>
              <p:cNvSpPr/>
              <p:nvPr/>
            </p:nvSpPr>
            <p:spPr>
              <a:xfrm>
                <a:off x="3365560" y="5916542"/>
                <a:ext cx="2052337" cy="48418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37" name="Group 34"/>
              <p:cNvGrpSpPr>
                <a:grpSpLocks/>
              </p:cNvGrpSpPr>
              <p:nvPr/>
            </p:nvGrpSpPr>
            <p:grpSpPr bwMode="auto">
              <a:xfrm>
                <a:off x="3408272" y="5964961"/>
                <a:ext cx="1966913" cy="387350"/>
                <a:chOff x="5999010" y="5195479"/>
                <a:chExt cx="1967345" cy="387928"/>
              </a:xfrm>
            </p:grpSpPr>
            <p:sp>
              <p:nvSpPr>
                <p:cNvPr id="38" name="Right Triangle 37"/>
                <p:cNvSpPr/>
                <p:nvPr/>
              </p:nvSpPr>
              <p:spPr>
                <a:xfrm>
                  <a:off x="6013301" y="5306770"/>
                  <a:ext cx="276286" cy="276637"/>
                </a:xfrm>
                <a:prstGeom prst="rtTriangle">
                  <a:avLst/>
                </a:prstGeom>
                <a:gradFill flip="none" rotWithShape="1">
                  <a:gsLst>
                    <a:gs pos="0">
                      <a:schemeClr val="accent2">
                        <a:lumMod val="75000"/>
                        <a:shade val="30000"/>
                        <a:satMod val="115000"/>
                      </a:schemeClr>
                    </a:gs>
                    <a:gs pos="50000">
                      <a:schemeClr val="accent2">
                        <a:lumMod val="75000"/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lumMod val="75000"/>
                        <a:shade val="100000"/>
                        <a:satMod val="115000"/>
                      </a:schemeClr>
                    </a:gs>
                  </a:gsLst>
                  <a:lin ang="81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39" name="Rectangle 38"/>
                <p:cNvSpPr/>
                <p:nvPr/>
              </p:nvSpPr>
              <p:spPr>
                <a:xfrm>
                  <a:off x="5999010" y="5195479"/>
                  <a:ext cx="1967345" cy="193964"/>
                </a:xfrm>
                <a:prstGeom prst="rect">
                  <a:avLst/>
                </a:prstGeom>
                <a:gradFill flip="none" rotWithShape="1">
                  <a:gsLst>
                    <a:gs pos="0">
                      <a:srgbClr val="CE4132">
                        <a:shade val="30000"/>
                        <a:satMod val="115000"/>
                      </a:srgbClr>
                    </a:gs>
                    <a:gs pos="50000">
                      <a:srgbClr val="CE4132">
                        <a:shade val="67500"/>
                        <a:satMod val="115000"/>
                      </a:srgbClr>
                    </a:gs>
                    <a:gs pos="100000">
                      <a:srgbClr val="CE4132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40" name="Rectangle 39"/>
                <p:cNvSpPr/>
                <p:nvPr/>
              </p:nvSpPr>
              <p:spPr>
                <a:xfrm>
                  <a:off x="5999010" y="5389443"/>
                  <a:ext cx="1967345" cy="193964"/>
                </a:xfrm>
                <a:prstGeom prst="rect">
                  <a:avLst/>
                </a:prstGeom>
                <a:gradFill flip="none" rotWithShape="1">
                  <a:gsLst>
                    <a:gs pos="0">
                      <a:schemeClr val="accent2">
                        <a:lumMod val="75000"/>
                        <a:shade val="30000"/>
                        <a:satMod val="115000"/>
                      </a:schemeClr>
                    </a:gs>
                    <a:gs pos="50000">
                      <a:schemeClr val="accent2">
                        <a:lumMod val="75000"/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lumMod val="75000"/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41" name="TextBox 33"/>
                <p:cNvSpPr txBox="1">
                  <a:spLocks noChangeArrowheads="1"/>
                </p:cNvSpPr>
                <p:nvPr/>
              </p:nvSpPr>
              <p:spPr bwMode="auto">
                <a:xfrm>
                  <a:off x="6306567" y="5278696"/>
                  <a:ext cx="1020540" cy="27741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1" hangingPunct="1"/>
                  <a:r>
                    <a:rPr lang="en-US" sz="1200">
                      <a:solidFill>
                        <a:srgbClr val="F8F8F8"/>
                      </a:solidFill>
                      <a:latin typeface="Arial Black" pitchFamily="34" charset="0"/>
                    </a:rPr>
                    <a:t>SIGN UP NOW</a:t>
                  </a:r>
                </a:p>
              </p:txBody>
            </p:sp>
          </p:grpSp>
        </p:grpSp>
        <p:sp>
          <p:nvSpPr>
            <p:cNvPr id="42" name="TextBox 41"/>
            <p:cNvSpPr txBox="1"/>
            <p:nvPr/>
          </p:nvSpPr>
          <p:spPr>
            <a:xfrm>
              <a:off x="8643561" y="5656997"/>
              <a:ext cx="18104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Button Variations</a:t>
              </a:r>
              <a:endParaRPr lang="en-US" dirty="0"/>
            </a:p>
          </p:txBody>
        </p:sp>
      </p:grpSp>
      <p:pic>
        <p:nvPicPr>
          <p:cNvPr id="44" name="Picture 4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5084" y="1401763"/>
            <a:ext cx="1846963" cy="14761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5" name="Picture 4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5084" y="4687182"/>
            <a:ext cx="1843291" cy="147977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6" name="Picture 4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5084" y="3039947"/>
            <a:ext cx="1843291" cy="14687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8" name="TextBox 47"/>
          <p:cNvSpPr txBox="1"/>
          <p:nvPr/>
        </p:nvSpPr>
        <p:spPr>
          <a:xfrm>
            <a:off x="7283481" y="4508705"/>
            <a:ext cx="325275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24 combinations to test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dirty="0" smtClean="0"/>
              <a:t>3 still photographs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dirty="0" smtClean="0"/>
              <a:t>3 videos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dirty="0" smtClean="0"/>
              <a:t>4 button word choices</a:t>
            </a:r>
            <a:endParaRPr lang="en-US" sz="2400" dirty="0"/>
          </a:p>
        </p:txBody>
      </p:sp>
      <p:sp>
        <p:nvSpPr>
          <p:cNvPr id="50" name="TextBox 65">
            <a:hlinkClick r:id="rId8"/>
          </p:cNvPr>
          <p:cNvSpPr txBox="1">
            <a:spLocks noChangeArrowheads="1"/>
          </p:cNvSpPr>
          <p:nvPr/>
        </p:nvSpPr>
        <p:spPr bwMode="auto">
          <a:xfrm>
            <a:off x="7343402" y="6079882"/>
            <a:ext cx="1566454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sz="1200" dirty="0">
                <a:hlinkClick r:id="rId9"/>
              </a:rPr>
              <a:t>Source: </a:t>
            </a:r>
            <a:r>
              <a:rPr lang="en-US" sz="1200" dirty="0">
                <a:hlinkClick r:id="rId10"/>
              </a:rPr>
              <a:t>Dan </a:t>
            </a:r>
            <a:r>
              <a:rPr lang="en-US" sz="1200" dirty="0" err="1">
                <a:hlinkClick r:id="rId10"/>
              </a:rPr>
              <a:t>Siroker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4030909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20" y="274638"/>
            <a:ext cx="9824437" cy="1143000"/>
          </a:xfrm>
        </p:spPr>
        <p:txBody>
          <a:bodyPr/>
          <a:lstStyle/>
          <a:p>
            <a:pPr algn="r"/>
            <a:r>
              <a:rPr lang="en-US" dirty="0" smtClean="0"/>
              <a:t>The Results  </a:t>
            </a:r>
            <a:endParaRPr lang="en-US" dirty="0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430" y="214992"/>
            <a:ext cx="6677025" cy="31623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22688-E95F-499B-8250-EB53859A896E}" type="datetime1">
              <a:rPr lang="en-US" smtClean="0"/>
              <a:t>9/22/2013</a:t>
            </a:fld>
            <a:endParaRPr lang="de-D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Social Media in  Business, UW PCE</a:t>
            </a:r>
            <a:endParaRPr lang="de-D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C1E638-3F78-4E0D-883A-B278700C48C0}" type="slidenum">
              <a:rPr lang="de-DE" smtClean="0"/>
              <a:pPr/>
              <a:t>11</a:t>
            </a:fld>
            <a:endParaRPr lang="de-DE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1438" y="3474692"/>
            <a:ext cx="6610350" cy="32480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626" y="3567792"/>
            <a:ext cx="3152775" cy="28289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697822" y="6396717"/>
            <a:ext cx="33997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The Winner – 40% conversion rate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7110384" y="1319672"/>
            <a:ext cx="419531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310,382 visitors to the splash page during the test period.</a:t>
            </a:r>
          </a:p>
          <a:p>
            <a:r>
              <a:rPr lang="en-US" sz="2400" dirty="0" smtClean="0"/>
              <a:t>24 combinations tested.</a:t>
            </a:r>
          </a:p>
          <a:p>
            <a:r>
              <a:rPr lang="en-US" sz="2400" dirty="0" smtClean="0"/>
              <a:t>Each combination was seen by 13,000 people.</a:t>
            </a:r>
          </a:p>
        </p:txBody>
      </p:sp>
      <p:sp>
        <p:nvSpPr>
          <p:cNvPr id="12" name="TextBox 65">
            <a:hlinkClick r:id="rId5"/>
          </p:cNvPr>
          <p:cNvSpPr txBox="1">
            <a:spLocks noChangeArrowheads="1"/>
          </p:cNvSpPr>
          <p:nvPr/>
        </p:nvSpPr>
        <p:spPr bwMode="auto">
          <a:xfrm>
            <a:off x="7140089" y="3146124"/>
            <a:ext cx="1334020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sz="1000" dirty="0">
                <a:hlinkClick r:id="rId6"/>
              </a:rPr>
              <a:t>Source: </a:t>
            </a:r>
            <a:r>
              <a:rPr lang="en-US" sz="1000" dirty="0">
                <a:hlinkClick r:id="rId7"/>
              </a:rPr>
              <a:t>Dan </a:t>
            </a:r>
            <a:r>
              <a:rPr lang="en-US" sz="1000" dirty="0" err="1">
                <a:hlinkClick r:id="rId7"/>
              </a:rPr>
              <a:t>Siroker</a:t>
            </a:r>
            <a:endParaRPr lang="en-US" sz="1000" dirty="0"/>
          </a:p>
        </p:txBody>
      </p:sp>
    </p:spTree>
    <p:extLst>
      <p:ext uri="{BB962C8B-B14F-4D97-AF65-F5344CB8AC3E}">
        <p14:creationId xmlns:p14="http://schemas.microsoft.com/office/powerpoint/2010/main" val="3534536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Organizational Structure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61EE7-9971-4587-A10E-0B298BE051AB}" type="datetime1">
              <a:rPr lang="en-US" smtClean="0"/>
              <a:t>9/22/2013</a:t>
            </a:fld>
            <a:endParaRPr lang="de-D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Social Media in  Business, UW PCE</a:t>
            </a:r>
            <a:endParaRPr lang="de-D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C1E638-3F78-4E0D-883A-B278700C48C0}" type="slidenum">
              <a:rPr lang="de-DE" smtClean="0"/>
              <a:pPr/>
              <a:t>12</a:t>
            </a:fld>
            <a:endParaRPr lang="de-DE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78715685"/>
              </p:ext>
            </p:extLst>
          </p:nvPr>
        </p:nvGraphicFramePr>
        <p:xfrm>
          <a:off x="8312876" y="2023554"/>
          <a:ext cx="1714500" cy="397600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0" name="Diagram 9"/>
          <p:cNvGraphicFramePr/>
          <p:nvPr>
            <p:extLst>
              <p:ext uri="{D42A27DB-BD31-4B8C-83A1-F6EECF244321}">
                <p14:modId xmlns:p14="http://schemas.microsoft.com/office/powerpoint/2010/main" val="3472882860"/>
              </p:ext>
            </p:extLst>
          </p:nvPr>
        </p:nvGraphicFramePr>
        <p:xfrm>
          <a:off x="-1205049" y="1440039"/>
          <a:ext cx="7580911" cy="541796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5104013" y="2023554"/>
            <a:ext cx="2213683" cy="43396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81 Paid Staff</a:t>
            </a:r>
          </a:p>
          <a:p>
            <a:r>
              <a:rPr lang="en-US" sz="2400" dirty="0" smtClean="0"/>
              <a:t>89 Volunteers</a:t>
            </a:r>
          </a:p>
          <a:p>
            <a:endParaRPr lang="en-US" dirty="0"/>
          </a:p>
          <a:p>
            <a:r>
              <a:rPr lang="en-US" sz="2400" dirty="0" smtClean="0"/>
              <a:t>Professionals</a:t>
            </a:r>
          </a:p>
          <a:p>
            <a:r>
              <a:rPr lang="en-US" dirty="0" smtClean="0"/>
              <a:t>Film-makers</a:t>
            </a:r>
          </a:p>
          <a:p>
            <a:r>
              <a:rPr lang="en-US" dirty="0" smtClean="0"/>
              <a:t>Data Analysts</a:t>
            </a:r>
          </a:p>
          <a:p>
            <a:r>
              <a:rPr lang="en-US" dirty="0" smtClean="0"/>
              <a:t>Developers</a:t>
            </a:r>
          </a:p>
          <a:p>
            <a:r>
              <a:rPr lang="en-US" dirty="0" smtClean="0"/>
              <a:t>Writers</a:t>
            </a:r>
          </a:p>
          <a:p>
            <a:endParaRPr lang="en-US" dirty="0"/>
          </a:p>
          <a:p>
            <a:r>
              <a:rPr lang="en-US" sz="2400" dirty="0" smtClean="0"/>
              <a:t>Industry Experts</a:t>
            </a:r>
          </a:p>
          <a:p>
            <a:r>
              <a:rPr lang="en-US" dirty="0" smtClean="0"/>
              <a:t>Joe </a:t>
            </a:r>
            <a:r>
              <a:rPr lang="en-US" dirty="0" err="1" smtClean="0"/>
              <a:t>Rospars</a:t>
            </a:r>
            <a:endParaRPr lang="en-US" dirty="0" smtClean="0"/>
          </a:p>
          <a:p>
            <a:r>
              <a:rPr lang="en-US" dirty="0" smtClean="0"/>
              <a:t>Chris Hughes</a:t>
            </a:r>
          </a:p>
          <a:p>
            <a:r>
              <a:rPr lang="en-US" dirty="0" smtClean="0"/>
              <a:t>Michael </a:t>
            </a:r>
            <a:r>
              <a:rPr lang="en-US" dirty="0" err="1" smtClean="0"/>
              <a:t>Slaby</a:t>
            </a:r>
            <a:endParaRPr lang="en-US" dirty="0" smtClean="0"/>
          </a:p>
          <a:p>
            <a:r>
              <a:rPr lang="en-US" dirty="0" smtClean="0"/>
              <a:t>Kevin </a:t>
            </a:r>
            <a:r>
              <a:rPr lang="en-US" dirty="0" err="1" smtClean="0"/>
              <a:t>Malover</a:t>
            </a:r>
            <a:endParaRPr lang="en-US" dirty="0"/>
          </a:p>
        </p:txBody>
      </p:sp>
      <p:sp>
        <p:nvSpPr>
          <p:cNvPr id="14" name="Rectangle 13"/>
          <p:cNvSpPr/>
          <p:nvPr/>
        </p:nvSpPr>
        <p:spPr>
          <a:xfrm>
            <a:off x="282633" y="1440039"/>
            <a:ext cx="7157258" cy="513532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8237913" y="1796142"/>
            <a:ext cx="1978429" cy="4455029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784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609521" y="374979"/>
            <a:ext cx="1117454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3600" b="1" dirty="0" smtClean="0">
                <a:solidFill>
                  <a:schemeClr val="tx2"/>
                </a:solidFill>
              </a:rPr>
              <a:t>Volunteers </a:t>
            </a:r>
            <a:r>
              <a:rPr lang="en-US" sz="3600" b="1" dirty="0">
                <a:solidFill>
                  <a:schemeClr val="tx2"/>
                </a:solidFill>
              </a:rPr>
              <a:t>and </a:t>
            </a:r>
            <a:r>
              <a:rPr lang="en-US" sz="3600" b="1" dirty="0" smtClean="0">
                <a:solidFill>
                  <a:schemeClr val="tx2"/>
                </a:solidFill>
              </a:rPr>
              <a:t>the Grass-roots </a:t>
            </a:r>
            <a:r>
              <a:rPr lang="en-US" sz="3600" b="1" dirty="0">
                <a:solidFill>
                  <a:schemeClr val="tx2"/>
                </a:solidFill>
              </a:rPr>
              <a:t>Movement</a:t>
            </a:r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3883147950"/>
              </p:ext>
            </p:extLst>
          </p:nvPr>
        </p:nvGraphicFramePr>
        <p:xfrm>
          <a:off x="-2234909" y="1524000"/>
          <a:ext cx="8126942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1749" name="TextBox 5"/>
          <p:cNvSpPr txBox="1">
            <a:spLocks noChangeArrowheads="1"/>
          </p:cNvSpPr>
          <p:nvPr/>
        </p:nvSpPr>
        <p:spPr bwMode="auto">
          <a:xfrm>
            <a:off x="2946016" y="1371600"/>
            <a:ext cx="8109911" cy="4493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sz="2200" dirty="0" smtClean="0"/>
              <a:t>Replicable, standard </a:t>
            </a:r>
            <a:r>
              <a:rPr lang="en-US" sz="2200" dirty="0"/>
              <a:t>team </a:t>
            </a:r>
            <a:r>
              <a:rPr lang="en-US" sz="2200" dirty="0" smtClean="0"/>
              <a:t>structure</a:t>
            </a:r>
          </a:p>
          <a:p>
            <a:pPr eaLnBrk="1" hangingPunct="1"/>
            <a:endParaRPr lang="en-US" sz="2200" dirty="0"/>
          </a:p>
          <a:p>
            <a:pPr eaLnBrk="1" hangingPunct="1"/>
            <a:r>
              <a:rPr lang="en-US" sz="2200" dirty="0" smtClean="0"/>
              <a:t>Mandatory Training</a:t>
            </a:r>
          </a:p>
          <a:p>
            <a:pPr eaLnBrk="1" hangingPunct="1"/>
            <a:endParaRPr lang="en-US" sz="2200" dirty="0"/>
          </a:p>
          <a:p>
            <a:pPr eaLnBrk="1" hangingPunct="1"/>
            <a:r>
              <a:rPr lang="en-US" sz="2200" dirty="0" smtClean="0"/>
              <a:t>Accountability for voter contact and getting votes</a:t>
            </a:r>
            <a:endParaRPr lang="en-US" sz="2200" dirty="0"/>
          </a:p>
          <a:p>
            <a:pPr eaLnBrk="1" hangingPunct="1"/>
            <a:endParaRPr lang="en-US" sz="2200" dirty="0"/>
          </a:p>
          <a:p>
            <a:pPr eaLnBrk="1" hangingPunct="1"/>
            <a:r>
              <a:rPr lang="en-US" sz="2200" dirty="0" smtClean="0"/>
              <a:t>Clear goals, context and information for teams</a:t>
            </a:r>
          </a:p>
          <a:p>
            <a:pPr eaLnBrk="1" hangingPunct="1"/>
            <a:endParaRPr lang="en-US" sz="2200" dirty="0"/>
          </a:p>
          <a:p>
            <a:pPr eaLnBrk="1" hangingPunct="1"/>
            <a:r>
              <a:rPr lang="en-US" sz="2200" dirty="0" smtClean="0"/>
              <a:t>Culture of inclusion in planning and communications</a:t>
            </a:r>
          </a:p>
          <a:p>
            <a:pPr eaLnBrk="1" hangingPunct="1"/>
            <a:endParaRPr lang="en-US" sz="2200" dirty="0"/>
          </a:p>
          <a:p>
            <a:pPr eaLnBrk="1" hangingPunct="1"/>
            <a:r>
              <a:rPr lang="en-US" sz="2200" dirty="0" smtClean="0"/>
              <a:t>High motivation</a:t>
            </a:r>
            <a:r>
              <a:rPr lang="en-US" sz="2200" dirty="0"/>
              <a:t>, passion and </a:t>
            </a:r>
            <a:r>
              <a:rPr lang="en-US" sz="2200" dirty="0" smtClean="0"/>
              <a:t>morale</a:t>
            </a:r>
          </a:p>
          <a:p>
            <a:pPr eaLnBrk="1" hangingPunct="1"/>
            <a:endParaRPr lang="en-US" sz="2200" dirty="0"/>
          </a:p>
          <a:p>
            <a:pPr eaLnBrk="1" hangingPunct="1"/>
            <a:r>
              <a:rPr lang="en-US" sz="2200" dirty="0" smtClean="0"/>
              <a:t>Trusted Volunteers</a:t>
            </a:r>
            <a:endParaRPr lang="en-US" sz="2200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Social Media in  Business, UW PCE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604ACA-78E3-4965-A76F-E0F1A564601F}" type="slidenum">
              <a:rPr lang="en-US" smtClean="0"/>
              <a:t>13</a:t>
            </a:fld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451346-70CA-4D0F-BE34-960438535CD1}" type="datetime1">
              <a:rPr lang="en-US" smtClean="0"/>
              <a:t>9/22/2013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865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41670" y="5367338"/>
            <a:ext cx="10584071" cy="1033462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1800" b="1" dirty="0" smtClean="0">
                <a:solidFill>
                  <a:schemeClr val="accent2"/>
                </a:solidFill>
              </a:rPr>
              <a:t>Content that stimulates</a:t>
            </a:r>
            <a:r>
              <a:rPr lang="en-US" b="1" dirty="0" smtClean="0">
                <a:solidFill>
                  <a:schemeClr val="accent2"/>
                </a:solidFill>
              </a:rPr>
              <a:t>		</a:t>
            </a:r>
            <a:r>
              <a:rPr lang="en-US" sz="1800" b="1" dirty="0" smtClean="0">
                <a:solidFill>
                  <a:schemeClr val="accent2"/>
                </a:solidFill>
              </a:rPr>
              <a:t>Conversations that build</a:t>
            </a:r>
            <a:r>
              <a:rPr lang="en-US" b="1" dirty="0" smtClean="0">
                <a:solidFill>
                  <a:schemeClr val="accent2"/>
                </a:solidFill>
              </a:rPr>
              <a:t>		</a:t>
            </a:r>
            <a:r>
              <a:rPr lang="en-US" sz="2000" b="1" dirty="0" smtClean="0">
                <a:solidFill>
                  <a:schemeClr val="accent2"/>
                </a:solidFill>
              </a:rPr>
              <a:t>Communities that engage</a:t>
            </a:r>
          </a:p>
          <a:p>
            <a:pPr>
              <a:defRPr/>
            </a:pPr>
            <a:endParaRPr lang="en-US" b="1" dirty="0" smtClean="0">
              <a:solidFill>
                <a:schemeClr val="accent1"/>
              </a:solidFill>
            </a:endParaRPr>
          </a:p>
          <a:p>
            <a:pPr>
              <a:defRPr/>
            </a:pPr>
            <a:r>
              <a:rPr lang="en-US" b="1" dirty="0" smtClean="0"/>
              <a:t>					</a:t>
            </a:r>
          </a:p>
          <a:p>
            <a:pPr>
              <a:defRPr/>
            </a:pPr>
            <a:r>
              <a:rPr lang="en-US" b="1" dirty="0" smtClean="0"/>
              <a:t>						</a:t>
            </a:r>
          </a:p>
          <a:p>
            <a:pPr>
              <a:defRPr/>
            </a:pPr>
            <a:r>
              <a:rPr lang="en-US" b="1" dirty="0" smtClean="0"/>
              <a:t>					</a:t>
            </a:r>
          </a:p>
          <a:p>
            <a:pPr>
              <a:defRPr/>
            </a:pPr>
            <a:endParaRPr lang="en-US" dirty="0"/>
          </a:p>
        </p:txBody>
      </p:sp>
      <p:pic>
        <p:nvPicPr>
          <p:cNvPr id="32774" name="Picture Placeholder 20" descr="ScreenHunter_05 Feb. 26 16.19.gif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8" r="938"/>
          <a:stretch>
            <a:fillRect/>
          </a:stretch>
        </p:blipFill>
        <p:spPr>
          <a:xfrm>
            <a:off x="2056995" y="984477"/>
            <a:ext cx="7641592" cy="4253593"/>
          </a:xfrm>
          <a:ln>
            <a:noFill/>
          </a:ln>
        </p:spPr>
      </p:pic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B3BA71-DA40-43DC-8CE2-C4BD87B71CCC}" type="datetime1">
              <a:rPr lang="en-US" smtClean="0"/>
              <a:t>9/22/2013</a:t>
            </a:fld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767443" y="5723897"/>
            <a:ext cx="170514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People-focused</a:t>
            </a:r>
            <a:r>
              <a:rPr lang="en-US" b="1" dirty="0"/>
              <a:t> </a:t>
            </a:r>
            <a:endParaRPr lang="en-US" b="1" dirty="0" smtClean="0"/>
          </a:p>
          <a:p>
            <a:r>
              <a:rPr lang="en-US" b="1" dirty="0" smtClean="0"/>
              <a:t>Disciplined</a:t>
            </a:r>
          </a:p>
          <a:p>
            <a:r>
              <a:rPr lang="en-US" b="1" dirty="0"/>
              <a:t>Engaging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4416878" y="5723897"/>
            <a:ext cx="146091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Authentic</a:t>
            </a:r>
          </a:p>
          <a:p>
            <a:r>
              <a:rPr lang="en-US" b="1" dirty="0" smtClean="0"/>
              <a:t>Transparent</a:t>
            </a:r>
          </a:p>
          <a:p>
            <a:r>
              <a:rPr lang="en-US" b="1" dirty="0"/>
              <a:t>Customizable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8074478" y="5723897"/>
            <a:ext cx="131151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Data-driven</a:t>
            </a:r>
          </a:p>
          <a:p>
            <a:r>
              <a:rPr lang="en-US" b="1" dirty="0" smtClean="0"/>
              <a:t>Nimble</a:t>
            </a:r>
          </a:p>
          <a:p>
            <a:r>
              <a:rPr lang="en-US" b="1" dirty="0"/>
              <a:t>Optimized</a:t>
            </a:r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de-DE" smtClean="0"/>
              <a:t>Social Media in  Business, UW PCE</a:t>
            </a:r>
            <a:endParaRPr lang="de-DE" dirty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DC1E638-3F78-4E0D-883A-B278700C48C0}" type="slidenum">
              <a:rPr lang="de-DE" smtClean="0"/>
              <a:pPr/>
              <a:t>14</a:t>
            </a:fld>
            <a:endParaRPr lang="de-DE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9421" y="145936"/>
            <a:ext cx="10834007" cy="566738"/>
          </a:xfrm>
        </p:spPr>
        <p:txBody>
          <a:bodyPr/>
          <a:lstStyle/>
          <a:p>
            <a:pPr algn="ctr">
              <a:defRPr/>
            </a:pPr>
            <a:r>
              <a:rPr lang="en-US" sz="3600" dirty="0" smtClean="0"/>
              <a:t>Holistic, Coordinated “New Media” GOST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1641349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406347" y="1600201"/>
            <a:ext cx="11784066" cy="4525963"/>
          </a:xfrm>
        </p:spPr>
        <p:txBody>
          <a:bodyPr>
            <a:normAutofit fontScale="55000" lnSpcReduction="20000"/>
          </a:bodyPr>
          <a:lstStyle/>
          <a:p>
            <a:pPr marL="0" indent="0">
              <a:buClr>
                <a:schemeClr val="accent1"/>
              </a:buClr>
              <a:buNone/>
            </a:pPr>
            <a:r>
              <a:rPr lang="en-US" sz="5900" dirty="0" smtClean="0"/>
              <a:t>A personal </a:t>
            </a:r>
            <a:r>
              <a:rPr lang="en-US" sz="5900" dirty="0"/>
              <a:t>content hub for </a:t>
            </a:r>
            <a:r>
              <a:rPr lang="en-US" sz="5900" dirty="0" smtClean="0"/>
              <a:t>supporters (“</a:t>
            </a:r>
            <a:r>
              <a:rPr lang="en-US" sz="5900" dirty="0" err="1" smtClean="0"/>
              <a:t>MyBO</a:t>
            </a:r>
            <a:r>
              <a:rPr lang="en-US" sz="5900" dirty="0" smtClean="0"/>
              <a:t>” website)</a:t>
            </a:r>
          </a:p>
          <a:p>
            <a:pPr marL="457200" lvl="1" indent="0">
              <a:buClr>
                <a:schemeClr val="accent5"/>
              </a:buClr>
              <a:buNone/>
            </a:pPr>
            <a:r>
              <a:rPr lang="en-US" sz="2500" dirty="0" smtClean="0"/>
              <a:t>Host </a:t>
            </a:r>
            <a:r>
              <a:rPr lang="en-US" sz="2500" dirty="0"/>
              <a:t>events that were searchable, send out invitations</a:t>
            </a:r>
          </a:p>
          <a:p>
            <a:pPr marL="457200" lvl="1" indent="0">
              <a:buClr>
                <a:schemeClr val="accent5"/>
              </a:buClr>
              <a:buSzPct val="80000"/>
              <a:buNone/>
              <a:defRPr/>
            </a:pPr>
            <a:r>
              <a:rPr lang="en-US" sz="2500" dirty="0" smtClean="0"/>
              <a:t>Upload </a:t>
            </a:r>
            <a:r>
              <a:rPr lang="en-US" sz="2500" dirty="0"/>
              <a:t>photos and videos, write a personal blog</a:t>
            </a:r>
          </a:p>
          <a:p>
            <a:pPr marL="457200" lvl="1" indent="0">
              <a:buClr>
                <a:schemeClr val="accent5"/>
              </a:buClr>
              <a:buSzPct val="80000"/>
              <a:buNone/>
              <a:defRPr/>
            </a:pPr>
            <a:r>
              <a:rPr lang="en-US" sz="2500" dirty="0" smtClean="0"/>
              <a:t>Access </a:t>
            </a:r>
            <a:r>
              <a:rPr lang="en-US" sz="2500" dirty="0"/>
              <a:t>databases of phone numbers of people to call</a:t>
            </a:r>
          </a:p>
          <a:p>
            <a:pPr marL="457200" lvl="1" indent="0">
              <a:buClr>
                <a:schemeClr val="accent5"/>
              </a:buClr>
              <a:buSzPct val="80000"/>
              <a:buNone/>
              <a:defRPr/>
            </a:pPr>
            <a:r>
              <a:rPr lang="en-US" sz="2500" dirty="0" smtClean="0"/>
              <a:t>Downloadable </a:t>
            </a:r>
            <a:r>
              <a:rPr lang="en-US" sz="2500" dirty="0"/>
              <a:t>signs, posters, literature and </a:t>
            </a:r>
            <a:r>
              <a:rPr lang="en-US" sz="2500" dirty="0" smtClean="0"/>
              <a:t>guidelines</a:t>
            </a:r>
          </a:p>
          <a:p>
            <a:pPr marL="0" indent="0">
              <a:buClr>
                <a:schemeClr val="accent1"/>
              </a:buClr>
              <a:buNone/>
              <a:defRPr/>
            </a:pPr>
            <a:r>
              <a:rPr lang="en-US" sz="5900" dirty="0" smtClean="0"/>
              <a:t>Easy </a:t>
            </a:r>
            <a:r>
              <a:rPr lang="en-US" sz="5900" dirty="0"/>
              <a:t>to find, SEO optimized for organic and paid searches</a:t>
            </a:r>
          </a:p>
          <a:p>
            <a:pPr marL="0" indent="0">
              <a:buClr>
                <a:schemeClr val="accent1"/>
              </a:buClr>
              <a:buNone/>
              <a:defRPr/>
            </a:pPr>
            <a:r>
              <a:rPr lang="en-US" sz="5900" dirty="0" smtClean="0"/>
              <a:t>Well </a:t>
            </a:r>
            <a:r>
              <a:rPr lang="en-US" sz="5900" dirty="0"/>
              <a:t>written Content that is consistent Online and </a:t>
            </a:r>
            <a:r>
              <a:rPr lang="en-US" sz="5900" dirty="0" smtClean="0"/>
              <a:t>Offline</a:t>
            </a:r>
          </a:p>
          <a:p>
            <a:pPr marL="400050" lvl="1" indent="0">
              <a:buClr>
                <a:schemeClr val="accent5"/>
              </a:buClr>
              <a:buNone/>
              <a:defRPr/>
            </a:pPr>
            <a:r>
              <a:rPr lang="en-US" sz="2500" dirty="0"/>
              <a:t>Easy access, permission to customize, no copyright </a:t>
            </a:r>
            <a:r>
              <a:rPr lang="en-US" sz="2500" dirty="0" smtClean="0"/>
              <a:t>issues</a:t>
            </a:r>
          </a:p>
          <a:p>
            <a:pPr marL="0" indent="0">
              <a:buClr>
                <a:schemeClr val="accent1"/>
              </a:buClr>
              <a:buNone/>
              <a:defRPr/>
            </a:pPr>
            <a:r>
              <a:rPr lang="en-US" sz="5900" dirty="0" smtClean="0"/>
              <a:t>VoteForChange.com</a:t>
            </a:r>
          </a:p>
          <a:p>
            <a:pPr marL="0" indent="0">
              <a:buClr>
                <a:schemeClr val="accent1"/>
              </a:buClr>
              <a:buNone/>
              <a:defRPr/>
            </a:pPr>
            <a:r>
              <a:rPr lang="en-US" sz="5900" dirty="0"/>
              <a:t>Active Video </a:t>
            </a:r>
            <a:r>
              <a:rPr lang="en-US" sz="5900" dirty="0" smtClean="0"/>
              <a:t>Campaign</a:t>
            </a:r>
          </a:p>
          <a:p>
            <a:pPr marL="0" indent="0">
              <a:buClr>
                <a:schemeClr val="accent1"/>
              </a:buClr>
              <a:buNone/>
              <a:defRPr/>
            </a:pPr>
            <a:r>
              <a:rPr lang="en-US" sz="2700" dirty="0"/>
              <a:t> </a:t>
            </a:r>
            <a:r>
              <a:rPr lang="en-US" sz="2700" dirty="0" smtClean="0"/>
              <a:t>          </a:t>
            </a:r>
            <a:r>
              <a:rPr lang="en-US" sz="2500" dirty="0" smtClean="0"/>
              <a:t>Stories from the field of supporters and volunteers</a:t>
            </a:r>
            <a:endParaRPr lang="en-US" sz="2700" dirty="0"/>
          </a:p>
          <a:p>
            <a:pPr marL="0" indent="0">
              <a:buClr>
                <a:schemeClr val="accent1"/>
              </a:buClr>
              <a:buNone/>
              <a:defRPr/>
            </a:pPr>
            <a:r>
              <a:rPr lang="en-US" sz="5900" dirty="0" smtClean="0"/>
              <a:t>Fast response to </a:t>
            </a:r>
            <a:r>
              <a:rPr lang="en-US" sz="5900" dirty="0"/>
              <a:t>negative publicity from the </a:t>
            </a:r>
            <a:r>
              <a:rPr lang="en-US" sz="5900" dirty="0" smtClean="0"/>
              <a:t>opposition</a:t>
            </a:r>
          </a:p>
          <a:p>
            <a:pPr marL="400050" lvl="1" indent="0">
              <a:buClr>
                <a:schemeClr val="accent5"/>
              </a:buClr>
              <a:buNone/>
              <a:defRPr/>
            </a:pPr>
            <a:r>
              <a:rPr lang="en-US" sz="2500" dirty="0" smtClean="0"/>
              <a:t>Mimic tag words to increase chances of finding the response alongside the critique</a:t>
            </a:r>
          </a:p>
          <a:p>
            <a:pPr marL="400050" lvl="1" indent="0">
              <a:buNone/>
              <a:defRPr/>
            </a:pPr>
            <a:endParaRPr lang="en-US" dirty="0"/>
          </a:p>
          <a:p>
            <a:pPr marL="0" indent="0">
              <a:buNone/>
              <a:defRPr/>
            </a:pPr>
            <a:endParaRPr lang="en-US" dirty="0"/>
          </a:p>
          <a:p>
            <a:pPr marL="0" indent="0">
              <a:buNone/>
              <a:defRPr/>
            </a:pPr>
            <a:endParaRPr lang="en-US" sz="3600" dirty="0"/>
          </a:p>
          <a:p>
            <a:pPr marL="0" indent="0">
              <a:buClr>
                <a:schemeClr val="accent1"/>
              </a:buClr>
              <a:buSzPct val="80000"/>
              <a:buNone/>
              <a:defRPr/>
            </a:pPr>
            <a:endParaRPr lang="en-US" dirty="0"/>
          </a:p>
          <a:p>
            <a:pPr marL="0" indent="0">
              <a:buClr>
                <a:schemeClr val="accent1"/>
              </a:buClr>
              <a:buSzPct val="80000"/>
              <a:buNone/>
              <a:defRPr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tx1"/>
                </a:solidFill>
              </a:rPr>
              <a:t>Content Strategy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Social Media in  Business, UW PCE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604ACA-78E3-4965-A76F-E0F1A564601F}" type="slidenum">
              <a:rPr lang="en-US" smtClean="0"/>
              <a:t>15</a:t>
            </a:fld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5913A5-D458-4D69-AAFC-769077F5A82B}" type="datetime1">
              <a:rPr lang="en-US" smtClean="0"/>
              <a:t>9/22/2013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9829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2336496" y="374979"/>
            <a:ext cx="833011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4400" b="1" dirty="0" smtClean="0">
                <a:solidFill>
                  <a:schemeClr val="tx2"/>
                </a:solidFill>
                <a:latin typeface="+mj-lt"/>
              </a:rPr>
              <a:t>Conversation </a:t>
            </a:r>
            <a:r>
              <a:rPr lang="en-US" sz="4400" b="1" dirty="0">
                <a:solidFill>
                  <a:schemeClr val="tx2"/>
                </a:solidFill>
                <a:latin typeface="+mj-lt"/>
              </a:rPr>
              <a:t>Strategy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14285" y="1891907"/>
            <a:ext cx="10740684" cy="464742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buClr>
                <a:schemeClr val="accent6"/>
              </a:buClr>
              <a:defRPr/>
            </a:pPr>
            <a:r>
              <a:rPr lang="en-US" sz="2800" dirty="0" smtClean="0"/>
              <a:t>Dinner </a:t>
            </a:r>
            <a:r>
              <a:rPr lang="en-US" sz="2800" dirty="0"/>
              <a:t>with </a:t>
            </a:r>
            <a:r>
              <a:rPr lang="en-US" sz="2800" dirty="0" smtClean="0"/>
              <a:t>Barack</a:t>
            </a:r>
            <a:endParaRPr lang="en-US" sz="2800" dirty="0"/>
          </a:p>
          <a:p>
            <a:pPr>
              <a:buClr>
                <a:schemeClr val="accent6"/>
              </a:buClr>
              <a:defRPr/>
            </a:pPr>
            <a:r>
              <a:rPr lang="en-US" sz="2800" dirty="0"/>
              <a:t>Comments enabled on all online </a:t>
            </a:r>
            <a:r>
              <a:rPr lang="en-US" sz="2800" dirty="0" smtClean="0"/>
              <a:t>channels</a:t>
            </a:r>
            <a:endParaRPr lang="en-US" sz="2800" dirty="0"/>
          </a:p>
          <a:p>
            <a:pPr>
              <a:buClr>
                <a:schemeClr val="accent6"/>
              </a:buClr>
              <a:defRPr/>
            </a:pPr>
            <a:r>
              <a:rPr lang="en-US" sz="2800" dirty="0"/>
              <a:t>Be the First to Know: V.P. Announcement via </a:t>
            </a:r>
            <a:r>
              <a:rPr lang="en-US" sz="2800" dirty="0" smtClean="0"/>
              <a:t>SMS</a:t>
            </a:r>
          </a:p>
          <a:p>
            <a:pPr>
              <a:buClr>
                <a:schemeClr val="accent6"/>
              </a:buClr>
              <a:defRPr/>
            </a:pPr>
            <a:r>
              <a:rPr lang="en-US" sz="1600" dirty="0" smtClean="0"/>
              <a:t>Tremendous </a:t>
            </a:r>
            <a:r>
              <a:rPr lang="en-US" sz="1600" dirty="0"/>
              <a:t>buzz from bloggers and mainstream media</a:t>
            </a:r>
          </a:p>
          <a:p>
            <a:pPr>
              <a:buClr>
                <a:schemeClr val="tx2"/>
              </a:buClr>
              <a:defRPr/>
            </a:pPr>
            <a:r>
              <a:rPr lang="en-US" sz="2800" dirty="0" smtClean="0"/>
              <a:t>House </a:t>
            </a:r>
            <a:r>
              <a:rPr lang="en-US" sz="2800" dirty="0"/>
              <a:t>Parties and Event Sign-Ups</a:t>
            </a:r>
          </a:p>
          <a:p>
            <a:pPr>
              <a:buClr>
                <a:schemeClr val="tx2"/>
              </a:buClr>
              <a:defRPr/>
            </a:pPr>
            <a:r>
              <a:rPr lang="en-US" sz="2800" dirty="0" smtClean="0"/>
              <a:t>Create </a:t>
            </a:r>
            <a:r>
              <a:rPr lang="en-US" sz="2800" dirty="0"/>
              <a:t>authentic experiences with </a:t>
            </a:r>
            <a:r>
              <a:rPr lang="en-US" sz="2800" dirty="0" smtClean="0"/>
              <a:t>Email</a:t>
            </a:r>
          </a:p>
          <a:p>
            <a:pPr>
              <a:buClr>
                <a:schemeClr val="tx2"/>
              </a:buClr>
              <a:defRPr/>
            </a:pPr>
            <a:r>
              <a:rPr lang="en-US" sz="1600" dirty="0" smtClean="0"/>
              <a:t>Rallying </a:t>
            </a:r>
            <a:r>
              <a:rPr lang="en-US" sz="1600" dirty="0"/>
              <a:t>cry “supporters like you” with calls to </a:t>
            </a:r>
            <a:r>
              <a:rPr lang="en-US" sz="1600" dirty="0" err="1" smtClean="0"/>
              <a:t>actio</a:t>
            </a:r>
            <a:endParaRPr lang="en-US" sz="1600" dirty="0" smtClean="0"/>
          </a:p>
          <a:p>
            <a:pPr>
              <a:buClr>
                <a:schemeClr val="tx2"/>
              </a:buClr>
              <a:defRPr/>
            </a:pPr>
            <a:r>
              <a:rPr lang="en-US" sz="1600" dirty="0" smtClean="0"/>
              <a:t>Nurture </a:t>
            </a:r>
            <a:r>
              <a:rPr lang="en-US" sz="1600" dirty="0"/>
              <a:t>one-on-one relationships with online supporters</a:t>
            </a:r>
          </a:p>
          <a:p>
            <a:pPr>
              <a:buClr>
                <a:schemeClr val="tx2"/>
              </a:buClr>
              <a:defRPr/>
            </a:pPr>
            <a:r>
              <a:rPr lang="en-US" sz="3200" dirty="0" smtClean="0"/>
              <a:t>Videos </a:t>
            </a:r>
            <a:r>
              <a:rPr lang="en-US" sz="3200" dirty="0"/>
              <a:t>and Streaming </a:t>
            </a:r>
            <a:r>
              <a:rPr lang="en-US" sz="3200" dirty="0" smtClean="0"/>
              <a:t>Videos</a:t>
            </a:r>
          </a:p>
          <a:p>
            <a:pPr>
              <a:buClr>
                <a:schemeClr val="tx2"/>
              </a:buClr>
              <a:defRPr/>
            </a:pPr>
            <a:r>
              <a:rPr lang="en-US" sz="1600" dirty="0" smtClean="0"/>
              <a:t>Local </a:t>
            </a:r>
            <a:r>
              <a:rPr lang="en-US" sz="1600" dirty="0"/>
              <a:t>Real-World </a:t>
            </a:r>
            <a:r>
              <a:rPr lang="en-US" sz="1600" dirty="0" smtClean="0"/>
              <a:t>Stories</a:t>
            </a:r>
          </a:p>
          <a:p>
            <a:pPr>
              <a:buClr>
                <a:schemeClr val="tx2"/>
              </a:buClr>
              <a:defRPr/>
            </a:pPr>
            <a:r>
              <a:rPr lang="en-US" sz="1600" dirty="0" smtClean="0"/>
              <a:t>Exclusive </a:t>
            </a:r>
            <a:r>
              <a:rPr lang="en-US" sz="1600" dirty="0"/>
              <a:t>“One-on-One” Reports to campaign supporters</a:t>
            </a:r>
          </a:p>
          <a:p>
            <a:pPr>
              <a:buClr>
                <a:schemeClr val="tx2"/>
              </a:buClr>
              <a:defRPr/>
            </a:pPr>
            <a:r>
              <a:rPr lang="en-US" sz="2800" dirty="0" smtClean="0"/>
              <a:t>Blogging</a:t>
            </a:r>
          </a:p>
          <a:p>
            <a:pPr>
              <a:buClr>
                <a:schemeClr val="tx2"/>
              </a:buClr>
              <a:defRPr/>
            </a:pPr>
            <a:r>
              <a:rPr lang="en-US" sz="1600" dirty="0" smtClean="0"/>
              <a:t>Authentic stories written by grass-roots volunteers about what mattered to their constituents</a:t>
            </a:r>
            <a:endParaRPr lang="en-US" sz="1600" dirty="0"/>
          </a:p>
        </p:txBody>
      </p:sp>
      <p:sp>
        <p:nvSpPr>
          <p:cNvPr id="34828" name="TextBox 13"/>
          <p:cNvSpPr txBox="1">
            <a:spLocks noChangeArrowheads="1"/>
          </p:cNvSpPr>
          <p:nvPr/>
        </p:nvSpPr>
        <p:spPr bwMode="auto">
          <a:xfrm>
            <a:off x="609521" y="1427202"/>
            <a:ext cx="11276132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sz="3000" b="1" dirty="0">
                <a:latin typeface="+mn-lt"/>
              </a:rPr>
              <a:t>O</a:t>
            </a:r>
            <a:r>
              <a:rPr lang="en-US" sz="3000" b="1" dirty="0" smtClean="0">
                <a:latin typeface="+mn-lt"/>
              </a:rPr>
              <a:t>nline </a:t>
            </a:r>
            <a:r>
              <a:rPr lang="en-US" sz="3000" b="1" dirty="0">
                <a:latin typeface="+mn-lt"/>
              </a:rPr>
              <a:t>promotions including Twitter updates</a:t>
            </a:r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Social Media in  Business, UW PCE</a:t>
            </a:r>
            <a:endParaRPr lang="en-US"/>
          </a:p>
        </p:txBody>
      </p:sp>
      <p:sp>
        <p:nvSpPr>
          <p:cNvPr id="17" name="Slide Number Placeholder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604ACA-78E3-4965-A76F-E0F1A564601F}" type="slidenum">
              <a:rPr lang="en-US" smtClean="0"/>
              <a:t>16</a:t>
            </a:fld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8BF1B-AC64-48D7-8BEC-6E45414AFEFB}" type="datetime1">
              <a:rPr lang="en-US" smtClean="0"/>
              <a:t>9/22/2013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0166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Footer Placeholder 1"/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smtClean="0"/>
              <a:t>Social Media in  Business, UW PCE</a:t>
            </a:r>
          </a:p>
        </p:txBody>
      </p:sp>
      <p:sp>
        <p:nvSpPr>
          <p:cNvPr id="3" name="Rectangle 2"/>
          <p:cNvSpPr/>
          <p:nvPr/>
        </p:nvSpPr>
        <p:spPr>
          <a:xfrm>
            <a:off x="3027497" y="263293"/>
            <a:ext cx="794387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4400" b="1" dirty="0" smtClean="0">
                <a:solidFill>
                  <a:schemeClr val="tx2"/>
                </a:solidFill>
              </a:rPr>
              <a:t>Tiers </a:t>
            </a:r>
            <a:r>
              <a:rPr lang="en-US" sz="4400" b="1" dirty="0">
                <a:solidFill>
                  <a:schemeClr val="tx2"/>
                </a:solidFill>
              </a:rPr>
              <a:t>of Engagement</a:t>
            </a:r>
          </a:p>
        </p:txBody>
      </p:sp>
      <p:sp>
        <p:nvSpPr>
          <p:cNvPr id="35845" name="TextBox 4"/>
          <p:cNvSpPr txBox="1">
            <a:spLocks noChangeArrowheads="1"/>
          </p:cNvSpPr>
          <p:nvPr/>
        </p:nvSpPr>
        <p:spPr bwMode="auto">
          <a:xfrm>
            <a:off x="609521" y="1306512"/>
            <a:ext cx="11259201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sz="3000" b="1" dirty="0" smtClean="0"/>
              <a:t>Menu </a:t>
            </a:r>
            <a:r>
              <a:rPr lang="en-US" sz="3000" b="1" dirty="0"/>
              <a:t>of Options for Prospective </a:t>
            </a:r>
            <a:r>
              <a:rPr lang="en-US" sz="3000" b="1" dirty="0" smtClean="0"/>
              <a:t>Supporters</a:t>
            </a:r>
            <a:endParaRPr lang="en-US" sz="30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9225350" y="5962022"/>
            <a:ext cx="1249445" cy="27699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200" b="1" dirty="0">
                <a:solidFill>
                  <a:schemeClr val="bg1">
                    <a:lumMod val="65000"/>
                  </a:schemeClr>
                </a:solidFill>
              </a:rPr>
              <a:t>Source: Edelman</a:t>
            </a:r>
          </a:p>
        </p:txBody>
      </p:sp>
      <p:grpSp>
        <p:nvGrpSpPr>
          <p:cNvPr id="2" name="Group 1"/>
          <p:cNvGrpSpPr/>
          <p:nvPr/>
        </p:nvGrpSpPr>
        <p:grpSpPr>
          <a:xfrm>
            <a:off x="1006026" y="2042871"/>
            <a:ext cx="7697104" cy="4057650"/>
            <a:chOff x="2287818" y="2042871"/>
            <a:chExt cx="7902605" cy="4057650"/>
          </a:xfrm>
        </p:grpSpPr>
        <p:pic>
          <p:nvPicPr>
            <p:cNvPr id="35844" name="Picture 3" descr="ScreenHunter_29 Feb. 27 10.57.gif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87818" y="2042871"/>
              <a:ext cx="7902605" cy="4057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Rectangle 7"/>
            <p:cNvSpPr/>
            <p:nvPr/>
          </p:nvSpPr>
          <p:spPr>
            <a:xfrm>
              <a:off x="2287818" y="5714999"/>
              <a:ext cx="450791" cy="38513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604ACA-78E3-4965-A76F-E0F1A564601F}" type="slidenum">
              <a:rPr lang="en-US" smtClean="0"/>
              <a:t>17</a:t>
            </a:fld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A18BF1-921F-4E10-B44E-9BB4E6F6D45B}" type="datetime1">
              <a:rPr lang="en-US" smtClean="0"/>
              <a:t>9/22/2013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7718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742843" y="609601"/>
            <a:ext cx="534749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dirty="0" smtClean="0">
                <a:solidFill>
                  <a:schemeClr val="tx2"/>
                </a:solidFill>
              </a:rPr>
              <a:t>Communities Strategy</a:t>
            </a:r>
            <a:endParaRPr lang="en-US" sz="4400" b="1" dirty="0">
              <a:solidFill>
                <a:schemeClr val="tx2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073492" y="1886464"/>
            <a:ext cx="7011471" cy="38779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dirty="0" smtClean="0"/>
              <a:t>Presence on popular social networking sites</a:t>
            </a:r>
          </a:p>
          <a:p>
            <a:r>
              <a:rPr lang="en-US" sz="3000" dirty="0" smtClean="0"/>
              <a:t>Facebook</a:t>
            </a:r>
          </a:p>
          <a:p>
            <a:r>
              <a:rPr lang="en-US" sz="1600" dirty="0" smtClean="0"/>
              <a:t>One Million Strong for Barack Obama</a:t>
            </a:r>
          </a:p>
          <a:p>
            <a:r>
              <a:rPr lang="en-US" sz="1600" dirty="0" smtClean="0"/>
              <a:t>I Endorse Barack Obama – and I’m telling my friends!</a:t>
            </a:r>
          </a:p>
          <a:p>
            <a:r>
              <a:rPr lang="en-US" sz="1600" dirty="0" smtClean="0"/>
              <a:t>One Click for Barack Obama</a:t>
            </a:r>
          </a:p>
          <a:p>
            <a:r>
              <a:rPr lang="en-US" sz="1600" dirty="0" smtClean="0"/>
              <a:t>I have more Foreign Policy Experience than Sarah Palin</a:t>
            </a:r>
          </a:p>
          <a:p>
            <a:r>
              <a:rPr lang="en-US" sz="3000" dirty="0" smtClean="0"/>
              <a:t>MyBarackObama.com</a:t>
            </a:r>
          </a:p>
          <a:p>
            <a:r>
              <a:rPr lang="en-US" sz="3000" dirty="0" smtClean="0"/>
              <a:t>Official Barack Obama YouTube Channel</a:t>
            </a:r>
          </a:p>
          <a:p>
            <a:r>
              <a:rPr lang="en-US" sz="3000" dirty="0" smtClean="0"/>
              <a:t>Xbox Live </a:t>
            </a:r>
            <a:endParaRPr lang="en-US" sz="1300" dirty="0" smtClean="0"/>
          </a:p>
          <a:p>
            <a:r>
              <a:rPr lang="en-US" sz="1600" dirty="0" smtClean="0"/>
              <a:t>In game advertising to reach 18-34 year olds</a:t>
            </a:r>
          </a:p>
          <a:p>
            <a:endParaRPr lang="en-US" sz="16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Social Media in  Business, UW PCE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FF2B31-287B-47CA-A74E-DFCF403F3851}" type="slidenum">
              <a:rPr lang="en-US" smtClean="0"/>
              <a:t>18</a:t>
            </a:fld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90DA9-B7F3-4DD8-8FDE-F7FBBFE5697F}" type="datetime1">
              <a:rPr lang="en-US" smtClean="0"/>
              <a:t>9/22/2013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5283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658198" y="1371600"/>
            <a:ext cx="4808441" cy="5075238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658199" y="249238"/>
            <a:ext cx="10857087" cy="893762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914281" y="403733"/>
            <a:ext cx="1198723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3600" b="1" dirty="0" smtClean="0">
                <a:solidFill>
                  <a:schemeClr val="tx2"/>
                </a:solidFill>
              </a:rPr>
              <a:t>Take </a:t>
            </a:r>
            <a:r>
              <a:rPr lang="en-US" sz="3600" b="1" dirty="0">
                <a:solidFill>
                  <a:schemeClr val="tx2"/>
                </a:solidFill>
              </a:rPr>
              <a:t>Advantage of Special </a:t>
            </a:r>
            <a:r>
              <a:rPr lang="en-US" sz="3600" b="1" dirty="0" smtClean="0">
                <a:solidFill>
                  <a:schemeClr val="tx2"/>
                </a:solidFill>
              </a:rPr>
              <a:t>Circumstances</a:t>
            </a:r>
            <a:endParaRPr lang="en-US" sz="3600" b="1" dirty="0">
              <a:solidFill>
                <a:schemeClr val="tx2"/>
              </a:solidFill>
            </a:endParaRPr>
          </a:p>
        </p:txBody>
      </p:sp>
      <p:pic>
        <p:nvPicPr>
          <p:cNvPr id="37892" name="Picture 3" descr="ScreenHunter_26 Feb. 27 00.43.g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7351" y="1517652"/>
            <a:ext cx="3333828" cy="24973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893" name="TextBox 4"/>
          <p:cNvSpPr txBox="1">
            <a:spLocks noChangeArrowheads="1"/>
          </p:cNvSpPr>
          <p:nvPr/>
        </p:nvSpPr>
        <p:spPr bwMode="auto">
          <a:xfrm>
            <a:off x="627813" y="4321897"/>
            <a:ext cx="3989397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b="1" i="1" dirty="0"/>
              <a:t>“I guess a small town mayor is like a community organizer, except you have actual responsibilities”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933754" y="5684492"/>
            <a:ext cx="5966106" cy="646112"/>
          </a:xfrm>
          <a:prstGeom prst="rect">
            <a:avLst/>
          </a:prstGeom>
          <a:noFill/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b="1" dirty="0"/>
              <a:t>From David </a:t>
            </a:r>
            <a:r>
              <a:rPr lang="en-US" b="1" dirty="0" err="1"/>
              <a:t>Plouffe</a:t>
            </a:r>
            <a:r>
              <a:rPr lang="en-US" b="1" dirty="0"/>
              <a:t> to supporters</a:t>
            </a:r>
          </a:p>
          <a:p>
            <a:pPr algn="ctr">
              <a:defRPr/>
            </a:pPr>
            <a:r>
              <a:rPr lang="en-US" b="1" dirty="0"/>
              <a:t>Raised over $10 Million with 24 hours</a:t>
            </a:r>
          </a:p>
        </p:txBody>
      </p:sp>
      <p:pic>
        <p:nvPicPr>
          <p:cNvPr id="37895" name="Picture 7" descr="ScreenHunter_28 Feb. 27 00.55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3754" y="1371600"/>
            <a:ext cx="5598471" cy="4138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896" name="TextBox 8"/>
          <p:cNvSpPr txBox="1">
            <a:spLocks noChangeArrowheads="1"/>
          </p:cNvSpPr>
          <p:nvPr/>
        </p:nvSpPr>
        <p:spPr bwMode="auto">
          <a:xfrm>
            <a:off x="535448" y="5916614"/>
            <a:ext cx="1847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en-US" sz="1200"/>
          </a:p>
          <a:p>
            <a:pPr eaLnBrk="1" hangingPunct="1"/>
            <a:endParaRPr lang="en-US" sz="1200"/>
          </a:p>
        </p:txBody>
      </p:sp>
      <p:sp>
        <p:nvSpPr>
          <p:cNvPr id="12" name="Rectangle 11"/>
          <p:cNvSpPr/>
          <p:nvPr/>
        </p:nvSpPr>
        <p:spPr>
          <a:xfrm>
            <a:off x="719573" y="6170614"/>
            <a:ext cx="6095207" cy="27622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 sz="1200" dirty="0" smtClean="0">
                <a:solidFill>
                  <a:schemeClr val="bg1">
                    <a:lumMod val="50000"/>
                  </a:schemeClr>
                </a:solidFill>
              </a:rPr>
              <a:t>Source: Online 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</a:rPr>
              <a:t>Tactics &amp; Success by M+R Services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Social Media in  Business, UW PCE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604ACA-78E3-4965-A76F-E0F1A564601F}" type="slidenum">
              <a:rPr lang="en-US" smtClean="0"/>
              <a:t>19</a:t>
            </a:fld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06A4C7-A048-406E-A693-50A2325110E1}" type="datetime1">
              <a:rPr lang="en-US" smtClean="0"/>
              <a:t>9/22/2013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4881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Syllabus Overview</a:t>
            </a:r>
            <a:endParaRPr lang="en-US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4331033"/>
              </p:ext>
            </p:extLst>
          </p:nvPr>
        </p:nvGraphicFramePr>
        <p:xfrm>
          <a:off x="609600" y="1600200"/>
          <a:ext cx="10158413" cy="48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435E3A-9864-4BD0-A1E4-732EF4E18A8A}" type="datetime1">
              <a:rPr lang="en-US" smtClean="0"/>
              <a:t>9/22/2013</a:t>
            </a:fld>
            <a:endParaRPr lang="de-D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Social Media in  Business, UW PCE</a:t>
            </a:r>
            <a:endParaRPr lang="de-D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C1E638-3F78-4E0D-883A-B278700C48C0}" type="slidenum">
              <a:rPr lang="de-DE" smtClean="0"/>
              <a:pPr/>
              <a:t>2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254754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2133322" y="381000"/>
            <a:ext cx="9650744" cy="6103144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6" name="Group 15"/>
          <p:cNvGrpSpPr/>
          <p:nvPr/>
        </p:nvGrpSpPr>
        <p:grpSpPr>
          <a:xfrm>
            <a:off x="560353" y="381000"/>
            <a:ext cx="1369796" cy="6103144"/>
            <a:chOff x="152400" y="381000"/>
            <a:chExt cx="1027481" cy="6103144"/>
          </a:xfrm>
          <a:noFill/>
          <a:effectLst/>
        </p:grpSpPr>
        <p:sp>
          <p:nvSpPr>
            <p:cNvPr id="15" name="Rectangle 14"/>
            <p:cNvSpPr/>
            <p:nvPr/>
          </p:nvSpPr>
          <p:spPr>
            <a:xfrm>
              <a:off x="152400" y="381000"/>
              <a:ext cx="1027481" cy="6103144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 b="1">
                <a:solidFill>
                  <a:schemeClr val="tx1"/>
                </a:solidFill>
              </a:endParaRPr>
            </a:p>
          </p:txBody>
        </p:sp>
        <p:sp>
          <p:nvSpPr>
            <p:cNvPr id="3" name="Rectangle 2"/>
            <p:cNvSpPr/>
            <p:nvPr/>
          </p:nvSpPr>
          <p:spPr>
            <a:xfrm rot="16200000">
              <a:off x="-2100931" y="2982392"/>
              <a:ext cx="5534144" cy="90036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sz="4000" b="1" dirty="0"/>
                <a:t>OBAMA CAMPAIGN 2008</a:t>
              </a:r>
            </a:p>
            <a:p>
              <a:pPr algn="ctr">
                <a:defRPr/>
              </a:pPr>
              <a:r>
                <a:rPr lang="en-US" sz="3200" b="1" dirty="0"/>
                <a:t>By the numbers</a:t>
              </a:r>
            </a:p>
          </p:txBody>
        </p:sp>
      </p:grpSp>
      <p:grpSp>
        <p:nvGrpSpPr>
          <p:cNvPr id="2" name="Group 52"/>
          <p:cNvGrpSpPr>
            <a:grpSpLocks/>
          </p:cNvGrpSpPr>
          <p:nvPr/>
        </p:nvGrpSpPr>
        <p:grpSpPr bwMode="auto">
          <a:xfrm>
            <a:off x="2465597" y="1158876"/>
            <a:ext cx="8097313" cy="701675"/>
            <a:chOff x="1316182" y="1879600"/>
            <a:chExt cx="6074303" cy="701731"/>
          </a:xfrm>
        </p:grpSpPr>
        <p:sp>
          <p:nvSpPr>
            <p:cNvPr id="37" name="Rektangel 63"/>
            <p:cNvSpPr>
              <a:spLocks noChangeArrowheads="1"/>
            </p:cNvSpPr>
            <p:nvPr/>
          </p:nvSpPr>
          <p:spPr bwMode="auto">
            <a:xfrm>
              <a:off x="1316182" y="2136796"/>
              <a:ext cx="180991" cy="187340"/>
            </a:xfrm>
            <a:prstGeom prst="rect">
              <a:avLst/>
            </a:prstGeom>
            <a:gradFill flip="none" rotWithShape="1">
              <a:gsLst>
                <a:gs pos="0">
                  <a:schemeClr val="accent2">
                    <a:shade val="30000"/>
                    <a:satMod val="115000"/>
                  </a:schemeClr>
                </a:gs>
                <a:gs pos="50000">
                  <a:schemeClr val="accent2">
                    <a:shade val="67500"/>
                    <a:satMod val="115000"/>
                  </a:schemeClr>
                </a:gs>
                <a:gs pos="100000">
                  <a:schemeClr val="accent2">
                    <a:shade val="100000"/>
                    <a:satMod val="115000"/>
                  </a:schemeClr>
                </a:gs>
              </a:gsLst>
              <a:lin ang="16200000" scaled="1"/>
              <a:tileRect/>
            </a:gradFill>
            <a:ln w="3175">
              <a:solidFill>
                <a:srgbClr val="A0A2A4"/>
              </a:solidFill>
              <a:round/>
              <a:headEnd/>
              <a:tailEnd/>
            </a:ln>
            <a:effectLst>
              <a:outerShdw blurRad="63500" dist="38100" dir="2700000" algn="tl" rotWithShape="0">
                <a:srgbClr val="000000">
                  <a:alpha val="39999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nb-NO">
                <a:solidFill>
                  <a:srgbClr val="FFFFFF"/>
                </a:solidFill>
                <a:latin typeface="Calibri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38937" name="Rektangel 64"/>
            <p:cNvSpPr>
              <a:spLocks noChangeArrowheads="1"/>
            </p:cNvSpPr>
            <p:nvPr/>
          </p:nvSpPr>
          <p:spPr bwMode="auto">
            <a:xfrm>
              <a:off x="1774199" y="1879600"/>
              <a:ext cx="5616286" cy="701731"/>
            </a:xfrm>
            <a:prstGeom prst="rect">
              <a:avLst/>
            </a:prstGeom>
            <a:noFill/>
            <a:ln w="9525">
              <a:solidFill>
                <a:srgbClr val="C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/>
            <a:p>
              <a:pPr defTabSz="801688">
                <a:spcBef>
                  <a:spcPct val="20000"/>
                </a:spcBef>
              </a:pPr>
              <a:r>
                <a:rPr lang="en-US" b="1" noProof="1">
                  <a:solidFill>
                    <a:srgbClr val="151616"/>
                  </a:solidFill>
                  <a:latin typeface="Calibri" pitchFamily="34" charset="0"/>
                </a:rPr>
                <a:t>$500,000,000 raised online.  $156,000,000 raised offline.</a:t>
              </a:r>
            </a:p>
            <a:p>
              <a:pPr defTabSz="801688">
                <a:spcBef>
                  <a:spcPct val="20000"/>
                </a:spcBef>
              </a:pPr>
              <a:r>
                <a:rPr lang="en-US" b="1" noProof="1">
                  <a:solidFill>
                    <a:srgbClr val="151616"/>
                  </a:solidFill>
                  <a:latin typeface="Calibri" pitchFamily="34" charset="0"/>
                </a:rPr>
                <a:t>3 million online donors contributed 6.5 million times</a:t>
              </a:r>
              <a:endParaRPr lang="da-DK" b="1">
                <a:solidFill>
                  <a:srgbClr val="151616"/>
                </a:solidFill>
              </a:endParaRPr>
            </a:p>
          </p:txBody>
        </p:sp>
      </p:grpSp>
      <p:grpSp>
        <p:nvGrpSpPr>
          <p:cNvPr id="4" name="Group 51"/>
          <p:cNvGrpSpPr>
            <a:grpSpLocks/>
          </p:cNvGrpSpPr>
          <p:nvPr/>
        </p:nvGrpSpPr>
        <p:grpSpPr bwMode="auto">
          <a:xfrm>
            <a:off x="2465596" y="620713"/>
            <a:ext cx="7830647" cy="368300"/>
            <a:chOff x="1316182" y="1105338"/>
            <a:chExt cx="5874318" cy="369332"/>
          </a:xfrm>
        </p:grpSpPr>
        <p:sp>
          <p:nvSpPr>
            <p:cNvPr id="38934" name="Rektangel 62"/>
            <p:cNvSpPr>
              <a:spLocks noChangeArrowheads="1"/>
            </p:cNvSpPr>
            <p:nvPr/>
          </p:nvSpPr>
          <p:spPr bwMode="auto">
            <a:xfrm>
              <a:off x="1316182" y="1196754"/>
              <a:ext cx="181213" cy="186501"/>
            </a:xfrm>
            <a:prstGeom prst="rect">
              <a:avLst/>
            </a:prstGeom>
            <a:gradFill rotWithShape="1">
              <a:gsLst>
                <a:gs pos="0">
                  <a:srgbClr val="78F8FF"/>
                </a:gs>
                <a:gs pos="100000">
                  <a:srgbClr val="1F88C8"/>
                </a:gs>
              </a:gsLst>
              <a:lin ang="5400000"/>
            </a:gradFill>
            <a:ln w="19050">
              <a:solidFill>
                <a:srgbClr val="A0A2A4"/>
              </a:solidFill>
              <a:round/>
              <a:headEnd/>
              <a:tailEnd/>
            </a:ln>
          </p:spPr>
          <p:txBody>
            <a:bodyPr/>
            <a:lstStyle/>
            <a:p>
              <a:pPr indent="-342900">
                <a:buFont typeface="Calibri" pitchFamily="34" charset="0"/>
                <a:buAutoNum type="arabicPeriod"/>
              </a:pPr>
              <a:endParaRPr lang="en-US">
                <a:solidFill>
                  <a:srgbClr val="FFFFFF"/>
                </a:solidFill>
                <a:latin typeface="Calibri" pitchFamily="34" charset="0"/>
              </a:endParaRPr>
            </a:p>
          </p:txBody>
        </p:sp>
        <p:sp>
          <p:nvSpPr>
            <p:cNvPr id="38935" name="Rektangel 65"/>
            <p:cNvSpPr>
              <a:spLocks noChangeArrowheads="1"/>
            </p:cNvSpPr>
            <p:nvPr/>
          </p:nvSpPr>
          <p:spPr bwMode="auto">
            <a:xfrm>
              <a:off x="1774199" y="1105338"/>
              <a:ext cx="5416301" cy="369332"/>
            </a:xfrm>
            <a:prstGeom prst="rect">
              <a:avLst/>
            </a:prstGeom>
            <a:noFill/>
            <a:ln w="9525">
              <a:solidFill>
                <a:srgbClr val="00B0F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/>
            <a:p>
              <a:pPr defTabSz="801688">
                <a:spcBef>
                  <a:spcPct val="20000"/>
                </a:spcBef>
              </a:pPr>
              <a:r>
                <a:rPr lang="en-US" b="1" noProof="1">
                  <a:solidFill>
                    <a:srgbClr val="151616"/>
                  </a:solidFill>
                  <a:latin typeface="Calibri" pitchFamily="34" charset="0"/>
                </a:rPr>
                <a:t>365 Electoral Votes.    69,456,97 Popular Votes.</a:t>
              </a:r>
              <a:endParaRPr lang="da-DK" b="1">
                <a:solidFill>
                  <a:srgbClr val="151616"/>
                </a:solidFill>
              </a:endParaRPr>
            </a:p>
          </p:txBody>
        </p:sp>
      </p:grpSp>
      <p:grpSp>
        <p:nvGrpSpPr>
          <p:cNvPr id="5" name="Group 55"/>
          <p:cNvGrpSpPr>
            <a:grpSpLocks/>
          </p:cNvGrpSpPr>
          <p:nvPr/>
        </p:nvGrpSpPr>
        <p:grpSpPr bwMode="auto">
          <a:xfrm>
            <a:off x="2465597" y="4110039"/>
            <a:ext cx="7369274" cy="701675"/>
            <a:chOff x="1316182" y="4567358"/>
            <a:chExt cx="5527915" cy="701731"/>
          </a:xfrm>
        </p:grpSpPr>
        <p:sp>
          <p:nvSpPr>
            <p:cNvPr id="38932" name="Rektangel 64"/>
            <p:cNvSpPr>
              <a:spLocks noChangeArrowheads="1"/>
            </p:cNvSpPr>
            <p:nvPr/>
          </p:nvSpPr>
          <p:spPr bwMode="auto">
            <a:xfrm>
              <a:off x="1774199" y="4567358"/>
              <a:ext cx="5069898" cy="701731"/>
            </a:xfrm>
            <a:prstGeom prst="rect">
              <a:avLst/>
            </a:prstGeom>
            <a:noFill/>
            <a:ln w="9525">
              <a:solidFill>
                <a:schemeClr val="tx2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/>
            <a:p>
              <a:pPr defTabSz="801688">
                <a:spcBef>
                  <a:spcPct val="20000"/>
                </a:spcBef>
              </a:pPr>
              <a:r>
                <a:rPr lang="en-US" b="1" noProof="1">
                  <a:solidFill>
                    <a:srgbClr val="151616"/>
                  </a:solidFill>
                  <a:latin typeface="Calibri" pitchFamily="34" charset="0"/>
                </a:rPr>
                <a:t>5 million “friends” on 15 social networking sites</a:t>
              </a:r>
            </a:p>
            <a:p>
              <a:pPr defTabSz="801688">
                <a:spcBef>
                  <a:spcPct val="20000"/>
                </a:spcBef>
              </a:pPr>
              <a:r>
                <a:rPr lang="en-US" b="1" noProof="1">
                  <a:solidFill>
                    <a:srgbClr val="151616"/>
                  </a:solidFill>
                  <a:latin typeface="Calibri" pitchFamily="34" charset="0"/>
                </a:rPr>
                <a:t>3 million on Facebook alone</a:t>
              </a:r>
              <a:endParaRPr lang="da-DK" b="1">
                <a:solidFill>
                  <a:srgbClr val="151616"/>
                </a:solidFill>
              </a:endParaRPr>
            </a:p>
          </p:txBody>
        </p:sp>
        <p:sp>
          <p:nvSpPr>
            <p:cNvPr id="44" name="Rektangel 63"/>
            <p:cNvSpPr>
              <a:spLocks noChangeArrowheads="1"/>
            </p:cNvSpPr>
            <p:nvPr/>
          </p:nvSpPr>
          <p:spPr bwMode="auto">
            <a:xfrm>
              <a:off x="1316182" y="4741997"/>
              <a:ext cx="180983" cy="187340"/>
            </a:xfrm>
            <a:prstGeom prst="rect">
              <a:avLst/>
            </a:prstGeom>
            <a:gradFill flip="none" rotWithShape="1">
              <a:gsLst>
                <a:gs pos="0">
                  <a:schemeClr val="tx2">
                    <a:shade val="30000"/>
                    <a:satMod val="115000"/>
                  </a:schemeClr>
                </a:gs>
                <a:gs pos="50000">
                  <a:schemeClr val="tx2">
                    <a:shade val="67500"/>
                    <a:satMod val="115000"/>
                  </a:schemeClr>
                </a:gs>
                <a:gs pos="100000">
                  <a:schemeClr val="tx2">
                    <a:shade val="100000"/>
                    <a:satMod val="115000"/>
                  </a:schemeClr>
                </a:gs>
              </a:gsLst>
              <a:lin ang="16200000" scaled="1"/>
              <a:tileRect/>
            </a:gradFill>
            <a:ln w="3175">
              <a:solidFill>
                <a:srgbClr val="A0A2A4"/>
              </a:solidFill>
              <a:round/>
              <a:headEnd/>
              <a:tailEnd/>
            </a:ln>
            <a:effectLst>
              <a:outerShdw blurRad="63500" dist="38100" dir="2700000" algn="tl" rotWithShape="0">
                <a:srgbClr val="000000">
                  <a:alpha val="39999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nb-NO">
                <a:solidFill>
                  <a:srgbClr val="FFFFFF"/>
                </a:solidFill>
                <a:latin typeface="Calibri" charset="0"/>
                <a:ea typeface="ＭＳ Ｐゴシック" charset="-128"/>
                <a:cs typeface="ＭＳ Ｐゴシック" charset="-128"/>
              </a:endParaRPr>
            </a:p>
          </p:txBody>
        </p:sp>
      </p:grpSp>
      <p:grpSp>
        <p:nvGrpSpPr>
          <p:cNvPr id="6" name="Group 54"/>
          <p:cNvGrpSpPr>
            <a:grpSpLocks/>
          </p:cNvGrpSpPr>
          <p:nvPr/>
        </p:nvGrpSpPr>
        <p:grpSpPr bwMode="auto">
          <a:xfrm>
            <a:off x="2465596" y="3238500"/>
            <a:ext cx="8939636" cy="701675"/>
            <a:chOff x="1316182" y="3709266"/>
            <a:chExt cx="6705590" cy="701731"/>
          </a:xfrm>
        </p:grpSpPr>
        <p:sp>
          <p:nvSpPr>
            <p:cNvPr id="42" name="Rektangel 63"/>
            <p:cNvSpPr>
              <a:spLocks noChangeArrowheads="1"/>
            </p:cNvSpPr>
            <p:nvPr/>
          </p:nvSpPr>
          <p:spPr bwMode="auto">
            <a:xfrm>
              <a:off x="1316182" y="3966462"/>
              <a:ext cx="180975" cy="187340"/>
            </a:xfrm>
            <a:prstGeom prst="rect">
              <a:avLst/>
            </a:prstGeom>
            <a:gradFill flip="none" rotWithShape="1">
              <a:gsLst>
                <a:gs pos="0">
                  <a:schemeClr val="bg2">
                    <a:shade val="30000"/>
                    <a:satMod val="115000"/>
                  </a:schemeClr>
                </a:gs>
                <a:gs pos="50000">
                  <a:schemeClr val="bg2">
                    <a:shade val="67500"/>
                    <a:satMod val="115000"/>
                  </a:schemeClr>
                </a:gs>
                <a:gs pos="100000">
                  <a:schemeClr val="bg2">
                    <a:shade val="100000"/>
                    <a:satMod val="115000"/>
                  </a:schemeClr>
                </a:gs>
              </a:gsLst>
              <a:lin ang="16200000" scaled="1"/>
              <a:tileRect/>
            </a:gradFill>
            <a:ln w="3175">
              <a:solidFill>
                <a:srgbClr val="A0A2A4"/>
              </a:solidFill>
              <a:round/>
              <a:headEnd/>
              <a:tailEnd/>
            </a:ln>
            <a:effectLst>
              <a:outerShdw blurRad="63500" dist="38100" dir="2700000" algn="tl" rotWithShape="0">
                <a:srgbClr val="000000">
                  <a:alpha val="39999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nb-NO">
                <a:solidFill>
                  <a:srgbClr val="FFFFFF"/>
                </a:solidFill>
                <a:latin typeface="Calibri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38931" name="Rektangel 64"/>
            <p:cNvSpPr>
              <a:spLocks noChangeArrowheads="1"/>
            </p:cNvSpPr>
            <p:nvPr/>
          </p:nvSpPr>
          <p:spPr bwMode="auto">
            <a:xfrm>
              <a:off x="1774199" y="3709266"/>
              <a:ext cx="6247573" cy="701731"/>
            </a:xfrm>
            <a:prstGeom prst="rect">
              <a:avLst/>
            </a:prstGeom>
            <a:noFill/>
            <a:ln w="9525">
              <a:solidFill>
                <a:schemeClr val="accent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/>
            <a:p>
              <a:pPr defTabSz="801688">
                <a:spcBef>
                  <a:spcPct val="20000"/>
                </a:spcBef>
              </a:pPr>
              <a:r>
                <a:rPr lang="en-US" b="1" noProof="1">
                  <a:solidFill>
                    <a:srgbClr val="151616"/>
                  </a:solidFill>
                  <a:latin typeface="Calibri" pitchFamily="34" charset="0"/>
                </a:rPr>
                <a:t>13 million email list</a:t>
              </a:r>
            </a:p>
            <a:p>
              <a:pPr defTabSz="801688">
                <a:spcBef>
                  <a:spcPct val="20000"/>
                </a:spcBef>
              </a:pPr>
              <a:r>
                <a:rPr lang="en-US" b="1" noProof="1">
                  <a:solidFill>
                    <a:srgbClr val="151616"/>
                  </a:solidFill>
                  <a:latin typeface="Calibri" pitchFamily="34" charset="0"/>
                </a:rPr>
                <a:t>3 million signed up to receive  between 5 to 20 SMS per month</a:t>
              </a:r>
            </a:p>
          </p:txBody>
        </p:sp>
      </p:grpSp>
      <p:grpSp>
        <p:nvGrpSpPr>
          <p:cNvPr id="7" name="Group 57"/>
          <p:cNvGrpSpPr>
            <a:grpSpLocks/>
          </p:cNvGrpSpPr>
          <p:nvPr/>
        </p:nvGrpSpPr>
        <p:grpSpPr bwMode="auto">
          <a:xfrm>
            <a:off x="2490993" y="5849939"/>
            <a:ext cx="7650753" cy="369887"/>
            <a:chOff x="1335232" y="5905557"/>
            <a:chExt cx="5739197" cy="369332"/>
          </a:xfrm>
        </p:grpSpPr>
        <p:sp>
          <p:nvSpPr>
            <p:cNvPr id="48" name="Rektangel 63"/>
            <p:cNvSpPr>
              <a:spLocks noChangeArrowheads="1"/>
            </p:cNvSpPr>
            <p:nvPr/>
          </p:nvSpPr>
          <p:spPr bwMode="auto">
            <a:xfrm>
              <a:off x="1335232" y="5997494"/>
              <a:ext cx="180987" cy="185458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shade val="30000"/>
                    <a:satMod val="115000"/>
                  </a:schemeClr>
                </a:gs>
                <a:gs pos="50000">
                  <a:schemeClr val="accent4">
                    <a:shade val="67500"/>
                    <a:satMod val="115000"/>
                  </a:schemeClr>
                </a:gs>
                <a:gs pos="100000">
                  <a:schemeClr val="accent4">
                    <a:shade val="100000"/>
                    <a:satMod val="115000"/>
                  </a:schemeClr>
                </a:gs>
              </a:gsLst>
              <a:lin ang="16200000" scaled="1"/>
              <a:tileRect/>
            </a:gradFill>
            <a:ln w="3175">
              <a:solidFill>
                <a:srgbClr val="A0A2A4"/>
              </a:solidFill>
              <a:round/>
              <a:headEnd/>
              <a:tailEnd/>
            </a:ln>
            <a:effectLst>
              <a:outerShdw blurRad="63500" dist="38100" dir="2700000" algn="tl" rotWithShape="0">
                <a:srgbClr val="000000">
                  <a:alpha val="39999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nb-NO">
                <a:solidFill>
                  <a:srgbClr val="FFFFFF"/>
                </a:solidFill>
                <a:latin typeface="Calibri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49" name="Rektangel 64"/>
            <p:cNvSpPr>
              <a:spLocks noChangeArrowheads="1"/>
            </p:cNvSpPr>
            <p:nvPr/>
          </p:nvSpPr>
          <p:spPr bwMode="auto">
            <a:xfrm>
              <a:off x="1773411" y="5905557"/>
              <a:ext cx="5301018" cy="369332"/>
            </a:xfrm>
            <a:prstGeom prst="rect">
              <a:avLst/>
            </a:prstGeom>
            <a:noFill/>
            <a:ln w="9525">
              <a:solidFill>
                <a:schemeClr val="accent4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defTabSz="801688">
                <a:spcBef>
                  <a:spcPct val="20000"/>
                </a:spcBef>
                <a:defRPr/>
              </a:pPr>
              <a:r>
                <a:rPr lang="en-US" b="1" noProof="1">
                  <a:solidFill>
                    <a:srgbClr val="151616"/>
                  </a:solidFill>
                  <a:latin typeface="Calibri" pitchFamily="34" charset="0"/>
                </a:rPr>
                <a:t>35,000 volunteer groups held 200,000 offline events</a:t>
              </a:r>
            </a:p>
          </p:txBody>
        </p:sp>
      </p:grpSp>
      <p:grpSp>
        <p:nvGrpSpPr>
          <p:cNvPr id="8" name="Group 53"/>
          <p:cNvGrpSpPr>
            <a:grpSpLocks/>
          </p:cNvGrpSpPr>
          <p:nvPr/>
        </p:nvGrpSpPr>
        <p:grpSpPr bwMode="auto">
          <a:xfrm>
            <a:off x="2465597" y="2032001"/>
            <a:ext cx="8588315" cy="1033463"/>
            <a:chOff x="1316182" y="2669218"/>
            <a:chExt cx="6442361" cy="1034129"/>
          </a:xfrm>
        </p:grpSpPr>
        <p:sp>
          <p:nvSpPr>
            <p:cNvPr id="40" name="Rektangel 63"/>
            <p:cNvSpPr>
              <a:spLocks noChangeArrowheads="1"/>
            </p:cNvSpPr>
            <p:nvPr/>
          </p:nvSpPr>
          <p:spPr bwMode="auto">
            <a:xfrm>
              <a:off x="1316182" y="3093354"/>
              <a:ext cx="180983" cy="185857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shade val="30000"/>
                    <a:satMod val="115000"/>
                  </a:schemeClr>
                </a:gs>
                <a:gs pos="50000">
                  <a:schemeClr val="accent1">
                    <a:shade val="67500"/>
                    <a:satMod val="115000"/>
                  </a:schemeClr>
                </a:gs>
                <a:gs pos="100000">
                  <a:schemeClr val="accent1">
                    <a:shade val="100000"/>
                    <a:satMod val="115000"/>
                  </a:schemeClr>
                </a:gs>
              </a:gsLst>
              <a:lin ang="16200000" scaled="1"/>
              <a:tileRect/>
            </a:gradFill>
            <a:ln w="3175">
              <a:solidFill>
                <a:srgbClr val="A0A2A4"/>
              </a:solidFill>
              <a:round/>
              <a:headEnd/>
              <a:tailEnd/>
            </a:ln>
            <a:effectLst>
              <a:outerShdw blurRad="63500" dist="38100" dir="2700000" algn="tl" rotWithShape="0">
                <a:srgbClr val="000000">
                  <a:alpha val="39999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nb-NO">
                <a:solidFill>
                  <a:srgbClr val="FFFFFF"/>
                </a:solidFill>
                <a:latin typeface="Calibri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38927" name="Rektangel 64"/>
            <p:cNvSpPr>
              <a:spLocks noChangeArrowheads="1"/>
            </p:cNvSpPr>
            <p:nvPr/>
          </p:nvSpPr>
          <p:spPr bwMode="auto">
            <a:xfrm>
              <a:off x="1774199" y="2669218"/>
              <a:ext cx="5984344" cy="1034129"/>
            </a:xfrm>
            <a:prstGeom prst="rect">
              <a:avLst/>
            </a:prstGeom>
            <a:noFill/>
            <a:ln w="9525">
              <a:solidFill>
                <a:srgbClr val="FFC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/>
            <a:p>
              <a:pPr defTabSz="801688">
                <a:spcBef>
                  <a:spcPct val="20000"/>
                </a:spcBef>
              </a:pPr>
              <a:r>
                <a:rPr lang="en-US" b="1" noProof="1">
                  <a:solidFill>
                    <a:srgbClr val="151616"/>
                  </a:solidFill>
                  <a:latin typeface="Calibri" pitchFamily="34" charset="0"/>
                </a:rPr>
                <a:t>8.5 million monthly visitors to MyBarackObama.com at peak</a:t>
              </a:r>
            </a:p>
            <a:p>
              <a:pPr defTabSz="801688">
                <a:spcBef>
                  <a:spcPct val="20000"/>
                </a:spcBef>
              </a:pPr>
              <a:r>
                <a:rPr lang="en-US" b="1" noProof="1">
                  <a:solidFill>
                    <a:srgbClr val="151616"/>
                  </a:solidFill>
                  <a:latin typeface="Calibri" pitchFamily="34" charset="0"/>
                </a:rPr>
                <a:t>2 million profiles with 400,000 blog posts</a:t>
              </a:r>
            </a:p>
            <a:p>
              <a:pPr defTabSz="801688">
                <a:spcBef>
                  <a:spcPct val="20000"/>
                </a:spcBef>
              </a:pPr>
              <a:r>
                <a:rPr lang="en-US" b="1" noProof="1">
                  <a:solidFill>
                    <a:srgbClr val="151616"/>
                  </a:solidFill>
                  <a:latin typeface="Calibri" pitchFamily="34" charset="0"/>
                </a:rPr>
                <a:t>70,000 fund-raising hubs raised $30,000,000</a:t>
              </a:r>
            </a:p>
          </p:txBody>
        </p:sp>
      </p:grpSp>
      <p:grpSp>
        <p:nvGrpSpPr>
          <p:cNvPr id="9" name="Group 56"/>
          <p:cNvGrpSpPr>
            <a:grpSpLocks/>
          </p:cNvGrpSpPr>
          <p:nvPr/>
        </p:nvGrpSpPr>
        <p:grpSpPr bwMode="auto">
          <a:xfrm>
            <a:off x="2478295" y="4983164"/>
            <a:ext cx="7930117" cy="701675"/>
            <a:chOff x="1325707" y="5330253"/>
            <a:chExt cx="5947920" cy="701731"/>
          </a:xfrm>
        </p:grpSpPr>
        <p:sp>
          <p:nvSpPr>
            <p:cNvPr id="46" name="Rektangel 63"/>
            <p:cNvSpPr>
              <a:spLocks noChangeArrowheads="1"/>
            </p:cNvSpPr>
            <p:nvPr/>
          </p:nvSpPr>
          <p:spPr bwMode="auto">
            <a:xfrm>
              <a:off x="1325707" y="5587449"/>
              <a:ext cx="180962" cy="187340"/>
            </a:xfrm>
            <a:prstGeom prst="rect">
              <a:avLst/>
            </a:prstGeom>
            <a:gradFill flip="none" rotWithShape="1">
              <a:gsLst>
                <a:gs pos="0">
                  <a:schemeClr val="accent5">
                    <a:shade val="30000"/>
                    <a:satMod val="115000"/>
                  </a:schemeClr>
                </a:gs>
                <a:gs pos="50000">
                  <a:schemeClr val="accent5">
                    <a:shade val="67500"/>
                    <a:satMod val="115000"/>
                  </a:schemeClr>
                </a:gs>
                <a:gs pos="100000">
                  <a:schemeClr val="accent5">
                    <a:shade val="100000"/>
                    <a:satMod val="115000"/>
                  </a:schemeClr>
                </a:gs>
              </a:gsLst>
              <a:lin ang="16200000" scaled="1"/>
              <a:tileRect/>
            </a:gradFill>
            <a:ln w="3175">
              <a:solidFill>
                <a:srgbClr val="A0A2A4"/>
              </a:solidFill>
              <a:round/>
              <a:headEnd/>
              <a:tailEnd/>
            </a:ln>
            <a:effectLst>
              <a:outerShdw blurRad="63500" dist="38100" dir="2700000" algn="tl" rotWithShape="0">
                <a:srgbClr val="000000">
                  <a:alpha val="39999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nb-NO">
                <a:solidFill>
                  <a:srgbClr val="FFFFFF"/>
                </a:solidFill>
                <a:latin typeface="Calibri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51" name="Rektangel 64"/>
            <p:cNvSpPr>
              <a:spLocks noChangeArrowheads="1"/>
            </p:cNvSpPr>
            <p:nvPr/>
          </p:nvSpPr>
          <p:spPr bwMode="auto">
            <a:xfrm>
              <a:off x="1774936" y="5330253"/>
              <a:ext cx="5498691" cy="701731"/>
            </a:xfrm>
            <a:prstGeom prst="rect">
              <a:avLst/>
            </a:prstGeom>
            <a:noFill/>
            <a:ln w="952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defTabSz="801688">
                <a:spcBef>
                  <a:spcPct val="20000"/>
                </a:spcBef>
                <a:defRPr/>
              </a:pPr>
              <a:r>
                <a:rPr lang="en-US" b="1" noProof="1">
                  <a:solidFill>
                    <a:srgbClr val="151616"/>
                  </a:solidFill>
                  <a:latin typeface="Calibri" pitchFamily="34" charset="0"/>
                </a:rPr>
                <a:t>2,000 official YouTube videos watched 80,000,000 times</a:t>
              </a:r>
            </a:p>
            <a:p>
              <a:pPr defTabSz="801688">
                <a:spcBef>
                  <a:spcPct val="20000"/>
                </a:spcBef>
                <a:defRPr/>
              </a:pPr>
              <a:r>
                <a:rPr lang="en-US" b="1" noProof="1">
                  <a:solidFill>
                    <a:srgbClr val="151616"/>
                  </a:solidFill>
                  <a:latin typeface="Calibri" pitchFamily="34" charset="0"/>
                </a:rPr>
                <a:t>442,000 user-generated videos on YouTube</a:t>
              </a:r>
            </a:p>
          </p:txBody>
        </p:sp>
      </p:grpSp>
      <p:sp>
        <p:nvSpPr>
          <p:cNvPr id="38923" name="TextBox 24"/>
          <p:cNvSpPr txBox="1">
            <a:spLocks noChangeArrowheads="1"/>
          </p:cNvSpPr>
          <p:nvPr/>
        </p:nvSpPr>
        <p:spPr bwMode="auto">
          <a:xfrm>
            <a:off x="9051805" y="6248400"/>
            <a:ext cx="1744388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sz="1200"/>
              <a:t>Source: Edelman 2009</a:t>
            </a:r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1"/>
          </p:nvPr>
        </p:nvSpPr>
        <p:spPr>
          <a:xfrm>
            <a:off x="4165058" y="6416676"/>
            <a:ext cx="3860297" cy="365125"/>
          </a:xfrm>
        </p:spPr>
        <p:txBody>
          <a:bodyPr/>
          <a:lstStyle/>
          <a:p>
            <a:r>
              <a:rPr lang="en-US" smtClean="0"/>
              <a:t>Social Media in  Business, UW PCE</a:t>
            </a:r>
            <a:endParaRPr lang="en-US"/>
          </a:p>
        </p:txBody>
      </p:sp>
      <p:sp>
        <p:nvSpPr>
          <p:cNvPr id="17" name="Slide Number Placeholder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604ACA-78E3-4965-A76F-E0F1A564601F}" type="slidenum">
              <a:rPr lang="en-US" smtClean="0"/>
              <a:t>20</a:t>
            </a:fld>
            <a:endParaRPr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FDB9D3-5586-4BEC-B413-91725FE2C858}" type="datetime1">
              <a:rPr lang="en-US" smtClean="0"/>
              <a:t>9/22/2013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2470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609521" y="1220788"/>
            <a:ext cx="10971372" cy="3732212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609521" y="220663"/>
            <a:ext cx="10971372" cy="922337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2351934" y="228601"/>
            <a:ext cx="5359288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4000" b="1" dirty="0" smtClean="0">
                <a:solidFill>
                  <a:srgbClr val="000000"/>
                </a:solidFill>
              </a:rPr>
              <a:t>Obama Strategy Lessons</a:t>
            </a:r>
            <a:endParaRPr lang="en-US" sz="4000" b="1" dirty="0">
              <a:solidFill>
                <a:srgbClr val="000000"/>
              </a:solidFill>
            </a:endParaRPr>
          </a:p>
          <a:p>
            <a:pPr>
              <a:defRPr/>
            </a:pPr>
            <a:endParaRPr lang="en-US" sz="4000" b="1" dirty="0">
              <a:solidFill>
                <a:schemeClr val="accent5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12695" y="914401"/>
            <a:ext cx="10971372" cy="66479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2800" dirty="0"/>
              <a:t>C</a:t>
            </a:r>
            <a:r>
              <a:rPr lang="en-US" sz="2800" dirty="0" smtClean="0"/>
              <a:t>lear </a:t>
            </a:r>
            <a:r>
              <a:rPr lang="en-US" sz="2800" b="1" dirty="0" smtClean="0">
                <a:solidFill>
                  <a:schemeClr val="accent2"/>
                </a:solidFill>
              </a:rPr>
              <a:t>G</a:t>
            </a:r>
            <a:r>
              <a:rPr lang="en-US" sz="2800" dirty="0" smtClean="0"/>
              <a:t>oals, </a:t>
            </a:r>
            <a:r>
              <a:rPr lang="en-US" sz="2800" b="1" dirty="0" smtClean="0">
                <a:solidFill>
                  <a:schemeClr val="accent2"/>
                </a:solidFill>
              </a:rPr>
              <a:t>O</a:t>
            </a:r>
            <a:r>
              <a:rPr lang="en-US" sz="2800" dirty="0" smtClean="0"/>
              <a:t>bjectives, </a:t>
            </a:r>
            <a:r>
              <a:rPr lang="en-US" sz="2800" b="1" dirty="0" smtClean="0">
                <a:solidFill>
                  <a:schemeClr val="accent2"/>
                </a:solidFill>
              </a:rPr>
              <a:t>S</a:t>
            </a:r>
            <a:r>
              <a:rPr lang="en-US" sz="2800" dirty="0" smtClean="0"/>
              <a:t>trategy, </a:t>
            </a:r>
            <a:r>
              <a:rPr lang="en-US" sz="2800" b="1" dirty="0" smtClean="0">
                <a:solidFill>
                  <a:schemeClr val="accent2"/>
                </a:solidFill>
              </a:rPr>
              <a:t>T</a:t>
            </a:r>
            <a:r>
              <a:rPr lang="en-US" sz="2800" dirty="0" smtClean="0"/>
              <a:t>actics</a:t>
            </a:r>
            <a:endParaRPr lang="en-US" sz="2800" dirty="0"/>
          </a:p>
          <a:p>
            <a:pPr>
              <a:defRPr/>
            </a:pPr>
            <a:r>
              <a:rPr lang="en-US" sz="2400" dirty="0" smtClean="0"/>
              <a:t>	</a:t>
            </a:r>
            <a:r>
              <a:rPr lang="en-US" sz="1600" b="1" dirty="0" smtClean="0">
                <a:solidFill>
                  <a:schemeClr val="accent2"/>
                </a:solidFill>
              </a:rPr>
              <a:t>S</a:t>
            </a:r>
            <a:r>
              <a:rPr lang="en-US" sz="1600" dirty="0" smtClean="0"/>
              <a:t>pecific </a:t>
            </a:r>
            <a:r>
              <a:rPr lang="en-US" sz="1600" b="1" dirty="0" smtClean="0">
                <a:solidFill>
                  <a:schemeClr val="accent2"/>
                </a:solidFill>
              </a:rPr>
              <a:t>M</a:t>
            </a:r>
            <a:r>
              <a:rPr lang="en-US" sz="1600" dirty="0" smtClean="0"/>
              <a:t>easurable </a:t>
            </a:r>
            <a:r>
              <a:rPr lang="en-US" sz="1600" b="1" dirty="0" smtClean="0">
                <a:solidFill>
                  <a:schemeClr val="accent2"/>
                </a:solidFill>
              </a:rPr>
              <a:t>A</a:t>
            </a:r>
            <a:r>
              <a:rPr lang="en-US" sz="1600" dirty="0" smtClean="0"/>
              <a:t>ctionable </a:t>
            </a:r>
            <a:r>
              <a:rPr lang="en-US" sz="1600" b="1" dirty="0" smtClean="0">
                <a:solidFill>
                  <a:schemeClr val="accent2"/>
                </a:solidFill>
              </a:rPr>
              <a:t>R</a:t>
            </a:r>
            <a:r>
              <a:rPr lang="en-US" sz="1600" dirty="0" smtClean="0"/>
              <a:t>elevant </a:t>
            </a:r>
            <a:r>
              <a:rPr lang="en-US" sz="1600" b="1" dirty="0" smtClean="0">
                <a:solidFill>
                  <a:schemeClr val="accent2"/>
                </a:solidFill>
              </a:rPr>
              <a:t>T</a:t>
            </a:r>
            <a:r>
              <a:rPr lang="en-US" sz="1600" dirty="0" smtClean="0"/>
              <a:t>imely</a:t>
            </a:r>
          </a:p>
          <a:p>
            <a:pPr>
              <a:defRPr/>
            </a:pPr>
            <a:r>
              <a:rPr lang="en-US" sz="2800" dirty="0" smtClean="0"/>
              <a:t>Target Audience</a:t>
            </a:r>
          </a:p>
          <a:p>
            <a:pPr>
              <a:defRPr/>
            </a:pPr>
            <a:r>
              <a:rPr lang="en-US" sz="2400" dirty="0"/>
              <a:t>	</a:t>
            </a:r>
            <a:r>
              <a:rPr lang="en-US" sz="1600" dirty="0" smtClean="0"/>
              <a:t>Find them wherever they are online and listen to them</a:t>
            </a:r>
          </a:p>
          <a:p>
            <a:pPr>
              <a:defRPr/>
            </a:pPr>
            <a:r>
              <a:rPr lang="en-US" sz="2800" dirty="0" smtClean="0"/>
              <a:t>Engagement</a:t>
            </a:r>
          </a:p>
          <a:p>
            <a:pPr>
              <a:defRPr/>
            </a:pPr>
            <a:r>
              <a:rPr lang="en-US" sz="2400" dirty="0" smtClean="0"/>
              <a:t>	</a:t>
            </a:r>
            <a:r>
              <a:rPr lang="en-US" sz="1600" dirty="0" smtClean="0"/>
              <a:t>Provide them with interesting, relevant content</a:t>
            </a:r>
            <a:endParaRPr lang="en-US" sz="1600" dirty="0"/>
          </a:p>
          <a:p>
            <a:pPr>
              <a:defRPr/>
            </a:pPr>
            <a:r>
              <a:rPr lang="en-US" sz="2800" dirty="0" smtClean="0"/>
              <a:t>Influencers and Brand Advocates</a:t>
            </a:r>
            <a:endParaRPr lang="en-US" sz="2800" dirty="0"/>
          </a:p>
          <a:p>
            <a:pPr>
              <a:defRPr/>
            </a:pPr>
            <a:r>
              <a:rPr lang="en-US" sz="2400" dirty="0"/>
              <a:t>	</a:t>
            </a:r>
            <a:r>
              <a:rPr lang="en-US" sz="1600" dirty="0" smtClean="0"/>
              <a:t>Empower them with content </a:t>
            </a:r>
            <a:r>
              <a:rPr lang="en-US" sz="1600" dirty="0"/>
              <a:t>aligned with </a:t>
            </a:r>
            <a:r>
              <a:rPr lang="en-US" sz="1600" dirty="0" smtClean="0"/>
              <a:t>their interests</a:t>
            </a:r>
            <a:r>
              <a:rPr lang="en-US" sz="1600" dirty="0"/>
              <a:t>, </a:t>
            </a:r>
            <a:r>
              <a:rPr lang="en-US" sz="1600" dirty="0" smtClean="0"/>
              <a:t>easy </a:t>
            </a:r>
            <a:r>
              <a:rPr lang="en-US" sz="1600" dirty="0"/>
              <a:t>to customize and </a:t>
            </a:r>
            <a:r>
              <a:rPr lang="en-US" sz="1600" dirty="0" smtClean="0"/>
              <a:t>share</a:t>
            </a:r>
          </a:p>
          <a:p>
            <a:pPr>
              <a:defRPr/>
            </a:pPr>
            <a:r>
              <a:rPr lang="en-US" sz="1600" dirty="0" smtClean="0"/>
              <a:t>	Channel </a:t>
            </a:r>
            <a:r>
              <a:rPr lang="en-US" sz="1600" dirty="0"/>
              <a:t>online enthusiasm into specific, targeted activities to </a:t>
            </a:r>
            <a:r>
              <a:rPr lang="en-US" sz="1600" dirty="0" smtClean="0"/>
              <a:t>further </a:t>
            </a:r>
            <a:r>
              <a:rPr lang="en-US" sz="1600" dirty="0"/>
              <a:t>the campaign’s </a:t>
            </a:r>
            <a:r>
              <a:rPr lang="en-US" sz="1600" dirty="0" smtClean="0"/>
              <a:t>goals</a:t>
            </a:r>
            <a:endParaRPr lang="en-US" sz="1600" dirty="0"/>
          </a:p>
          <a:p>
            <a:pPr>
              <a:defRPr/>
            </a:pPr>
            <a:r>
              <a:rPr lang="en-US" sz="2800" dirty="0" smtClean="0"/>
              <a:t>Executive Sponsorship</a:t>
            </a:r>
          </a:p>
          <a:p>
            <a:pPr>
              <a:defRPr/>
            </a:pPr>
            <a:r>
              <a:rPr lang="en-US" sz="2400" dirty="0" smtClean="0"/>
              <a:t>	</a:t>
            </a:r>
            <a:r>
              <a:rPr lang="en-US" sz="1600" dirty="0" smtClean="0"/>
              <a:t>Professional team organized for success</a:t>
            </a:r>
            <a:endParaRPr lang="en-US" sz="1600" dirty="0"/>
          </a:p>
          <a:p>
            <a:pPr>
              <a:defRPr/>
            </a:pPr>
            <a:r>
              <a:rPr lang="en-US" sz="1600" dirty="0" smtClean="0"/>
              <a:t>	Establish </a:t>
            </a:r>
            <a:r>
              <a:rPr lang="en-US" sz="1600" dirty="0"/>
              <a:t>a technological </a:t>
            </a:r>
            <a:r>
              <a:rPr lang="en-US" sz="1600" dirty="0" smtClean="0"/>
              <a:t>foundation</a:t>
            </a:r>
          </a:p>
          <a:p>
            <a:pPr>
              <a:defRPr/>
            </a:pPr>
            <a:r>
              <a:rPr lang="en-US" sz="2800" dirty="0" smtClean="0"/>
              <a:t>Data-driven Decisions</a:t>
            </a:r>
          </a:p>
          <a:p>
            <a:pPr>
              <a:defRPr/>
            </a:pPr>
            <a:r>
              <a:rPr lang="en-US" sz="2400" dirty="0"/>
              <a:t>	</a:t>
            </a:r>
            <a:r>
              <a:rPr lang="en-US" sz="1600" dirty="0" smtClean="0"/>
              <a:t>Key Performance Indicators and Metrics</a:t>
            </a:r>
          </a:p>
          <a:p>
            <a:pPr>
              <a:defRPr/>
            </a:pPr>
            <a:r>
              <a:rPr lang="en-US" sz="1600" dirty="0"/>
              <a:t>	</a:t>
            </a:r>
            <a:r>
              <a:rPr lang="en-US" sz="1600" dirty="0" smtClean="0"/>
              <a:t>Test, Measure, Change, Iterate</a:t>
            </a:r>
            <a:endParaRPr lang="en-US" sz="1600" dirty="0"/>
          </a:p>
          <a:p>
            <a:pPr>
              <a:defRPr/>
            </a:pPr>
            <a:endParaRPr lang="en-US" sz="2400" dirty="0" smtClean="0"/>
          </a:p>
          <a:p>
            <a:pPr>
              <a:defRPr/>
            </a:pPr>
            <a:r>
              <a:rPr lang="en-US" b="1" dirty="0" smtClean="0"/>
              <a:t>  </a:t>
            </a:r>
            <a:r>
              <a:rPr 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 </a:t>
            </a:r>
            <a:endParaRPr lang="en-US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defRPr/>
            </a:pPr>
            <a:endParaRPr lang="en-US" sz="2400" dirty="0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Social Media in  Business, UW PCE</a:t>
            </a:r>
            <a:endParaRPr lang="en-US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604ACA-78E3-4965-A76F-E0F1A564601F}" type="slidenum">
              <a:rPr lang="en-US" smtClean="0"/>
              <a:t>21</a:t>
            </a:fld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4BCB46-68D7-4E18-BE7E-5B72D54768AA}" type="datetime1">
              <a:rPr lang="en-US" smtClean="0"/>
              <a:t>9/22/2013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3988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533331" y="339725"/>
            <a:ext cx="10990420" cy="575627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533331" y="0"/>
            <a:ext cx="10990420" cy="620169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2000" b="1" dirty="0"/>
              <a:t>References</a:t>
            </a:r>
          </a:p>
          <a:p>
            <a:pPr>
              <a:defRPr/>
            </a:pPr>
            <a:endParaRPr lang="en-US" sz="2000" b="1" dirty="0"/>
          </a:p>
          <a:p>
            <a:pPr>
              <a:defRPr/>
            </a:pPr>
            <a:r>
              <a:rPr lang="en-US" sz="1300" b="1" dirty="0">
                <a:hlinkClick r:id="rId2"/>
              </a:rPr>
              <a:t>Learning from Obama: Lessons for Online Communicators in 2009 and Beyond</a:t>
            </a:r>
            <a:endParaRPr lang="en-US" sz="1300" b="1" dirty="0"/>
          </a:p>
          <a:p>
            <a:pPr>
              <a:defRPr/>
            </a:pPr>
            <a:r>
              <a:rPr lang="en-US" sz="1300" b="1" dirty="0">
                <a:solidFill>
                  <a:schemeClr val="bg1">
                    <a:lumMod val="50000"/>
                  </a:schemeClr>
                </a:solidFill>
              </a:rPr>
              <a:t>Colin </a:t>
            </a:r>
            <a:r>
              <a:rPr lang="en-US" sz="1300" b="1" dirty="0" smtClean="0">
                <a:solidFill>
                  <a:schemeClr val="bg1">
                    <a:lumMod val="50000"/>
                  </a:schemeClr>
                </a:solidFill>
              </a:rPr>
              <a:t>Delany, </a:t>
            </a:r>
            <a:r>
              <a:rPr lang="en-US" sz="1300" b="1" dirty="0">
                <a:solidFill>
                  <a:schemeClr val="bg1">
                    <a:lumMod val="50000"/>
                  </a:schemeClr>
                </a:solidFill>
              </a:rPr>
              <a:t>August, 2009</a:t>
            </a:r>
          </a:p>
          <a:p>
            <a:pPr>
              <a:defRPr/>
            </a:pPr>
            <a:endParaRPr lang="en-US" sz="1300" b="1" dirty="0">
              <a:solidFill>
                <a:schemeClr val="bg1">
                  <a:lumMod val="50000"/>
                </a:schemeClr>
              </a:solidFill>
            </a:endParaRPr>
          </a:p>
          <a:p>
            <a:pPr>
              <a:defRPr/>
            </a:pPr>
            <a:r>
              <a:rPr lang="en-US" sz="13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Online Tactics &amp; Success:</a:t>
            </a:r>
          </a:p>
          <a:p>
            <a:pPr>
              <a:defRPr/>
            </a:pPr>
            <a:r>
              <a:rPr lang="en-US" sz="13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An Examination of the Obama For America New Media Campaign</a:t>
            </a:r>
          </a:p>
          <a:p>
            <a:pPr>
              <a:defRPr/>
            </a:pPr>
            <a:r>
              <a:rPr lang="en-US" sz="1300" b="1" dirty="0">
                <a:solidFill>
                  <a:schemeClr val="bg1">
                    <a:lumMod val="50000"/>
                  </a:schemeClr>
                </a:solidFill>
              </a:rPr>
              <a:t>Sarah </a:t>
            </a:r>
            <a:r>
              <a:rPr lang="en-US" sz="1300" b="1" dirty="0" err="1">
                <a:solidFill>
                  <a:schemeClr val="bg1">
                    <a:lumMod val="50000"/>
                  </a:schemeClr>
                </a:solidFill>
              </a:rPr>
              <a:t>DiJulio</a:t>
            </a:r>
            <a:r>
              <a:rPr lang="en-US" sz="1300" b="1" dirty="0">
                <a:solidFill>
                  <a:schemeClr val="bg1">
                    <a:lumMod val="50000"/>
                  </a:schemeClr>
                </a:solidFill>
              </a:rPr>
              <a:t>, Executive Vice President and Andrea Wood, M+R Strategic Services</a:t>
            </a:r>
          </a:p>
          <a:p>
            <a:pPr>
              <a:defRPr/>
            </a:pPr>
            <a:endParaRPr lang="en-US" sz="1300" b="1" dirty="0">
              <a:solidFill>
                <a:schemeClr val="bg1">
                  <a:lumMod val="50000"/>
                </a:schemeClr>
              </a:solidFill>
            </a:endParaRPr>
          </a:p>
          <a:p>
            <a:pPr>
              <a:defRPr/>
            </a:pPr>
            <a:r>
              <a:rPr lang="en-US" sz="1300" b="1" dirty="0" err="1">
                <a:hlinkClick r:id="rId3"/>
              </a:rPr>
              <a:t>Obamanomics</a:t>
            </a:r>
            <a:r>
              <a:rPr lang="en-US" sz="1300" b="1" dirty="0">
                <a:hlinkClick r:id="rId3"/>
              </a:rPr>
              <a:t>: A Study in Social </a:t>
            </a:r>
            <a:r>
              <a:rPr lang="en-US" sz="1300" b="1" dirty="0" smtClean="0">
                <a:hlinkClick r:id="rId3"/>
              </a:rPr>
              <a:t>Velocity, </a:t>
            </a:r>
            <a:r>
              <a:rPr lang="en-US" sz="1300" b="1" dirty="0" err="1" smtClean="0">
                <a:solidFill>
                  <a:schemeClr val="bg1">
                    <a:lumMod val="65000"/>
                  </a:schemeClr>
                </a:solidFill>
                <a:hlinkClick r:id="rId3"/>
              </a:rPr>
              <a:t>Jalali</a:t>
            </a:r>
            <a:r>
              <a:rPr lang="en-US" sz="1300" b="1" dirty="0" smtClean="0">
                <a:solidFill>
                  <a:schemeClr val="bg1">
                    <a:lumMod val="65000"/>
                  </a:schemeClr>
                </a:solidFill>
                <a:hlinkClick r:id="rId3"/>
              </a:rPr>
              <a:t> </a:t>
            </a:r>
            <a:r>
              <a:rPr lang="en-US" sz="1300" b="1" dirty="0">
                <a:solidFill>
                  <a:schemeClr val="bg1">
                    <a:lumMod val="65000"/>
                  </a:schemeClr>
                </a:solidFill>
                <a:hlinkClick r:id="rId3"/>
              </a:rPr>
              <a:t>Hartman, </a:t>
            </a:r>
            <a:r>
              <a:rPr lang="en-US" sz="1300" b="1" dirty="0" smtClean="0">
                <a:solidFill>
                  <a:schemeClr val="bg1">
                    <a:lumMod val="65000"/>
                  </a:schemeClr>
                </a:solidFill>
                <a:hlinkClick r:id="rId3"/>
              </a:rPr>
              <a:t>2008-2009</a:t>
            </a:r>
            <a:endParaRPr lang="en-US" sz="1300" b="1" dirty="0">
              <a:solidFill>
                <a:schemeClr val="bg1">
                  <a:lumMod val="65000"/>
                </a:schemeClr>
              </a:solidFill>
            </a:endParaRPr>
          </a:p>
          <a:p>
            <a:pPr>
              <a:defRPr/>
            </a:pPr>
            <a:endParaRPr lang="en-US" sz="1300" b="1" dirty="0">
              <a:solidFill>
                <a:schemeClr val="bg1">
                  <a:lumMod val="65000"/>
                </a:schemeClr>
              </a:solidFill>
            </a:endParaRPr>
          </a:p>
          <a:p>
            <a:pPr>
              <a:defRPr/>
            </a:pPr>
            <a:r>
              <a:rPr lang="en-US" sz="13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How We Used Data to Win the Presidential Election</a:t>
            </a:r>
          </a:p>
          <a:p>
            <a:pPr>
              <a:defRPr/>
            </a:pPr>
            <a:r>
              <a:rPr lang="en-US" sz="1300" b="1" dirty="0">
                <a:solidFill>
                  <a:schemeClr val="bg1">
                    <a:lumMod val="65000"/>
                  </a:schemeClr>
                </a:solidFill>
              </a:rPr>
              <a:t>Dan </a:t>
            </a:r>
            <a:r>
              <a:rPr lang="en-US" sz="1300" b="1" dirty="0" err="1">
                <a:solidFill>
                  <a:schemeClr val="bg1">
                    <a:lumMod val="65000"/>
                  </a:schemeClr>
                </a:solidFill>
              </a:rPr>
              <a:t>Siroker</a:t>
            </a:r>
            <a:r>
              <a:rPr lang="en-US" sz="1300" b="1" dirty="0">
                <a:solidFill>
                  <a:schemeClr val="bg1">
                    <a:lumMod val="65000"/>
                  </a:schemeClr>
                </a:solidFill>
              </a:rPr>
              <a:t>, 8 May 2009. Online video clip. Stanford University</a:t>
            </a:r>
          </a:p>
          <a:p>
            <a:pPr>
              <a:defRPr/>
            </a:pPr>
            <a:r>
              <a:rPr lang="en-US" sz="1300" b="1" dirty="0">
                <a:solidFill>
                  <a:schemeClr val="bg1">
                    <a:lumMod val="65000"/>
                  </a:schemeClr>
                </a:solidFill>
                <a:hlinkClick r:id="rId4"/>
              </a:rPr>
              <a:t>http://cobb.stanford.edu/courses/cs547/090508/090508-cs547-300.wmv</a:t>
            </a:r>
            <a:endParaRPr lang="en-US" sz="1300" b="1" dirty="0">
              <a:solidFill>
                <a:schemeClr val="bg1">
                  <a:lumMod val="65000"/>
                </a:schemeClr>
              </a:solidFill>
            </a:endParaRPr>
          </a:p>
          <a:p>
            <a:pPr>
              <a:defRPr/>
            </a:pPr>
            <a:endParaRPr lang="en-US" sz="1300" b="1" dirty="0">
              <a:solidFill>
                <a:schemeClr val="bg1">
                  <a:lumMod val="65000"/>
                </a:schemeClr>
              </a:solidFill>
            </a:endParaRPr>
          </a:p>
          <a:p>
            <a:pPr>
              <a:defRPr/>
            </a:pPr>
            <a:r>
              <a:rPr lang="en-US" sz="13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The Social Pulpit: Barack Obama’s Social Media Toolkit</a:t>
            </a:r>
          </a:p>
          <a:p>
            <a:pPr>
              <a:defRPr/>
            </a:pPr>
            <a:r>
              <a:rPr lang="en-US" sz="1300" b="1" dirty="0">
                <a:solidFill>
                  <a:schemeClr val="bg1">
                    <a:lumMod val="65000"/>
                  </a:schemeClr>
                </a:solidFill>
              </a:rPr>
              <a:t>Monte Lutz, Edelman 2009</a:t>
            </a:r>
          </a:p>
          <a:p>
            <a:pPr>
              <a:defRPr/>
            </a:pPr>
            <a:r>
              <a:rPr lang="en-US" sz="1300" b="1" dirty="0">
                <a:solidFill>
                  <a:schemeClr val="bg1">
                    <a:lumMod val="65000"/>
                  </a:schemeClr>
                </a:solidFill>
                <a:hlinkClick r:id="rId5"/>
              </a:rPr>
              <a:t>http://www.edelman.com/image/insights/content/Social%20Pulpit%20-%20Barack%20Obamas%20Social%20Media%20Toolkit%201.09.pdf</a:t>
            </a:r>
            <a:endParaRPr lang="en-US" sz="1300" b="1" dirty="0">
              <a:solidFill>
                <a:schemeClr val="bg1">
                  <a:lumMod val="65000"/>
                </a:schemeClr>
              </a:solidFill>
            </a:endParaRPr>
          </a:p>
          <a:p>
            <a:pPr>
              <a:defRPr/>
            </a:pPr>
            <a:endParaRPr lang="en-US" sz="1300" b="1" dirty="0">
              <a:solidFill>
                <a:schemeClr val="bg1">
                  <a:lumMod val="65000"/>
                </a:schemeClr>
              </a:solidFill>
            </a:endParaRPr>
          </a:p>
          <a:p>
            <a:pPr>
              <a:defRPr/>
            </a:pPr>
            <a:r>
              <a:rPr lang="en-US" sz="1300" b="1" dirty="0">
                <a:hlinkClick r:id="rId6"/>
              </a:rPr>
              <a:t>Obama and the Power of Social Media and Technology</a:t>
            </a:r>
            <a:r>
              <a:rPr lang="en-US" sz="1300" dirty="0"/>
              <a:t/>
            </a:r>
            <a:br>
              <a:rPr lang="en-US" sz="1300" dirty="0"/>
            </a:br>
            <a:endParaRPr lang="en-US" sz="1300" b="1" dirty="0" smtClean="0"/>
          </a:p>
          <a:p>
            <a:r>
              <a:rPr lang="en-US" sz="1300" b="1" dirty="0" smtClean="0"/>
              <a:t>Tour of </a:t>
            </a:r>
            <a:r>
              <a:rPr lang="en-US" sz="1300" b="1" dirty="0" err="1" smtClean="0"/>
              <a:t>MyBo</a:t>
            </a:r>
            <a:r>
              <a:rPr lang="en-US" sz="1300" b="1" dirty="0" smtClean="0"/>
              <a:t> website</a:t>
            </a:r>
          </a:p>
          <a:p>
            <a:r>
              <a:rPr lang="en-US" sz="1300" b="1" dirty="0" smtClean="0">
                <a:hlinkClick r:id="rId7"/>
              </a:rPr>
              <a:t>http://www.youtube.com/watch?v=uRY720HE0DE&amp;NR=1</a:t>
            </a:r>
            <a:endParaRPr lang="en-US" sz="1300" b="1" dirty="0" smtClean="0"/>
          </a:p>
          <a:p>
            <a:endParaRPr lang="en-US" sz="1300" b="1" dirty="0" smtClean="0"/>
          </a:p>
          <a:p>
            <a:r>
              <a:rPr lang="en-US" sz="1300" b="1" dirty="0" smtClean="0"/>
              <a:t>Yes We Can</a:t>
            </a:r>
          </a:p>
          <a:p>
            <a:r>
              <a:rPr lang="en-US" sz="1300" b="1" dirty="0" smtClean="0">
                <a:hlinkClick r:id="rId8"/>
              </a:rPr>
              <a:t>http://www.youtube.com/watch?v=jjXyqcx-mYY&amp;feature=related</a:t>
            </a:r>
            <a:endParaRPr lang="en-US" sz="1300" b="1" dirty="0">
              <a:solidFill>
                <a:schemeClr val="bg1">
                  <a:lumMod val="65000"/>
                </a:schemeClr>
              </a:solidFill>
            </a:endParaRPr>
          </a:p>
          <a:p>
            <a:pPr>
              <a:defRPr/>
            </a:pPr>
            <a:endParaRPr lang="en-US" sz="1400" b="1" dirty="0">
              <a:solidFill>
                <a:schemeClr val="bg1">
                  <a:lumMod val="65000"/>
                </a:schemeClr>
              </a:solidFill>
            </a:endParaRPr>
          </a:p>
          <a:p>
            <a:pPr>
              <a:defRPr/>
            </a:pPr>
            <a:endParaRPr lang="en-US" b="1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Social Media in  Business, UW PCE</a:t>
            </a:r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604ACA-78E3-4965-A76F-E0F1A564601F}" type="slidenum">
              <a:rPr lang="en-US" smtClean="0"/>
              <a:t>22</a:t>
            </a:fld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47145-0A4E-4BCE-97A4-D9A07BA56CB1}" type="datetime1">
              <a:rPr lang="en-US" smtClean="0"/>
              <a:t>9/22/2013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5552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Social Media played a bigger role in 2012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2008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sz="2200" dirty="0" smtClean="0"/>
              <a:t>Facebook Likes: 2million people</a:t>
            </a:r>
          </a:p>
          <a:p>
            <a:r>
              <a:rPr lang="en-US" sz="2200" dirty="0" smtClean="0"/>
              <a:t>Twitter: 115,000 followers</a:t>
            </a:r>
          </a:p>
          <a:p>
            <a:r>
              <a:rPr lang="en-US" sz="2200" dirty="0" smtClean="0"/>
              <a:t>15 social sites – Facebook, Twitter and YouTube were the big ones</a:t>
            </a:r>
          </a:p>
          <a:p>
            <a:r>
              <a:rPr lang="en-US" sz="2200" dirty="0" smtClean="0"/>
              <a:t>Mainstream Press clips were used heavily</a:t>
            </a:r>
          </a:p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 smtClean="0"/>
              <a:t>2012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33357" y="2174875"/>
            <a:ext cx="5347607" cy="3951288"/>
          </a:xfrm>
        </p:spPr>
        <p:txBody>
          <a:bodyPr>
            <a:normAutofit fontScale="92500"/>
          </a:bodyPr>
          <a:lstStyle/>
          <a:p>
            <a:r>
              <a:rPr lang="en-US" dirty="0" smtClean="0"/>
              <a:t>Facebook Likes: 32 million people</a:t>
            </a:r>
          </a:p>
          <a:p>
            <a:r>
              <a:rPr lang="en-US" dirty="0" smtClean="0"/>
              <a:t>Twitter: 21 million followers</a:t>
            </a:r>
          </a:p>
          <a:p>
            <a:r>
              <a:rPr lang="en-US" dirty="0" smtClean="0"/>
              <a:t>Added Google + (1.9M) and </a:t>
            </a:r>
            <a:r>
              <a:rPr lang="en-US" dirty="0" err="1" smtClean="0"/>
              <a:t>Instagram</a:t>
            </a:r>
            <a:r>
              <a:rPr lang="en-US" dirty="0" smtClean="0"/>
              <a:t> (1.2M)</a:t>
            </a:r>
          </a:p>
          <a:p>
            <a:r>
              <a:rPr lang="en-US" dirty="0" smtClean="0"/>
              <a:t>State by State Content tuning using geo-location and mobile technologies</a:t>
            </a:r>
          </a:p>
          <a:p>
            <a:r>
              <a:rPr lang="en-US" dirty="0" smtClean="0"/>
              <a:t>Mainstream Press severely limited</a:t>
            </a:r>
          </a:p>
          <a:p>
            <a:r>
              <a:rPr lang="en-US" dirty="0" smtClean="0"/>
              <a:t>Obama’s website has no “News” section</a:t>
            </a:r>
          </a:p>
          <a:p>
            <a:r>
              <a:rPr lang="en-US" dirty="0" smtClean="0"/>
              <a:t>Campaign news came from the </a:t>
            </a:r>
            <a:r>
              <a:rPr lang="en-US" dirty="0" err="1" smtClean="0"/>
              <a:t>campaig</a:t>
            </a:r>
            <a:r>
              <a:rPr lang="en-US" dirty="0" smtClean="0"/>
              <a:t> and the “Truth Team”</a:t>
            </a:r>
          </a:p>
          <a:p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2346F4-8885-4967-8B9E-6FC1243403B1}" type="datetime1">
              <a:rPr lang="en-US" smtClean="0"/>
              <a:t>9/22/2013</a:t>
            </a:fld>
            <a:endParaRPr lang="de-DE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Social Media in  Business, UW PCE</a:t>
            </a:r>
            <a:endParaRPr lang="de-DE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C1E638-3F78-4E0D-883A-B278700C48C0}" type="slidenum">
              <a:rPr lang="de-DE" smtClean="0"/>
              <a:pPr/>
              <a:t>23</a:t>
            </a:fld>
            <a:endParaRPr lang="de-DE" dirty="0"/>
          </a:p>
        </p:txBody>
      </p:sp>
      <p:sp>
        <p:nvSpPr>
          <p:cNvPr id="10" name="TextBox 9"/>
          <p:cNvSpPr txBox="1"/>
          <p:nvPr/>
        </p:nvSpPr>
        <p:spPr>
          <a:xfrm>
            <a:off x="609520" y="6262007"/>
            <a:ext cx="512031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/>
              <a:t>Source: </a:t>
            </a:r>
            <a:r>
              <a:rPr lang="en-US" sz="1000" dirty="0">
                <a:hlinkClick r:id="rId2"/>
              </a:rPr>
              <a:t>http://www.mysocialagency.com/obama-social-media-campaign-then-and-now/3759/</a:t>
            </a:r>
            <a:endParaRPr lang="en-US" sz="1000" dirty="0"/>
          </a:p>
        </p:txBody>
      </p:sp>
    </p:spTree>
    <p:extLst>
      <p:ext uri="{BB962C8B-B14F-4D97-AF65-F5344CB8AC3E}">
        <p14:creationId xmlns:p14="http://schemas.microsoft.com/office/powerpoint/2010/main" val="1064541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Obama Campaign 2012</a:t>
            </a:r>
            <a:endParaRPr lang="en-US" b="1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963" y="1600201"/>
            <a:ext cx="4532455" cy="4525963"/>
          </a:xfrm>
        </p:spPr>
      </p:pic>
      <p:pic>
        <p:nvPicPr>
          <p:cNvPr id="6" name="Content Placeholder 5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9414" y="1693376"/>
            <a:ext cx="5159716" cy="4339613"/>
          </a:xfrm>
        </p:spPr>
      </p:pic>
      <p:sp>
        <p:nvSpPr>
          <p:cNvPr id="7" name="TextBox 6"/>
          <p:cNvSpPr txBox="1"/>
          <p:nvPr/>
        </p:nvSpPr>
        <p:spPr>
          <a:xfrm>
            <a:off x="1123204" y="6141055"/>
            <a:ext cx="43473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hlinkClick r:id="rId4"/>
              </a:rPr>
              <a:t>Link</a:t>
            </a:r>
            <a:endParaRPr lang="en-US" sz="1200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Social Media in  Business, UW PCE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FF2B31-287B-47CA-A74E-DFCF403F3851}" type="slidenum">
              <a:rPr lang="en-US" smtClean="0"/>
              <a:t>24</a:t>
            </a:fld>
            <a:endParaRPr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B5B579-EF75-4500-8854-65E04674DB5F}" type="datetime1">
              <a:rPr lang="en-US" smtClean="0"/>
              <a:t>9/22/2013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3147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Truth Team</a:t>
            </a:r>
            <a:endParaRPr lang="en-US" dirty="0"/>
          </a:p>
        </p:txBody>
      </p:sp>
      <p:pic>
        <p:nvPicPr>
          <p:cNvPr id="8" name="Content Placeholder 7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1738396"/>
            <a:ext cx="4876800" cy="2830241"/>
          </a:xfrm>
        </p:spPr>
      </p:pic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10118C-2956-46D6-BE2B-660602EE23DC}" type="datetime1">
              <a:rPr lang="en-US" smtClean="0"/>
              <a:t>9/22/2013</a:t>
            </a:fld>
            <a:endParaRPr lang="de-DE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Social Media in  Business, UW PCE</a:t>
            </a:r>
            <a:endParaRPr lang="de-DE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C1E638-3F78-4E0D-883A-B278700C48C0}" type="slidenum">
              <a:rPr lang="de-DE" smtClean="0"/>
              <a:pPr/>
              <a:t>25</a:t>
            </a:fld>
            <a:endParaRPr lang="de-DE" dirty="0"/>
          </a:p>
        </p:txBody>
      </p:sp>
      <p:sp>
        <p:nvSpPr>
          <p:cNvPr id="10" name="TextBox 9"/>
          <p:cNvSpPr txBox="1"/>
          <p:nvPr/>
        </p:nvSpPr>
        <p:spPr>
          <a:xfrm>
            <a:off x="653145" y="4874079"/>
            <a:ext cx="475977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"People don't just want to hear from campaign statements or ads -- they want to hear from the family and friends they trust," </a:t>
            </a:r>
            <a:endParaRPr lang="en-US" dirty="0" smtClean="0"/>
          </a:p>
          <a:p>
            <a:r>
              <a:rPr lang="en-US" dirty="0" smtClean="0"/>
              <a:t>- Stephanie Cutter, Deputy Campaign Manager</a:t>
            </a:r>
            <a:endParaRPr lang="en-US" dirty="0"/>
          </a:p>
        </p:txBody>
      </p:sp>
      <p:pic>
        <p:nvPicPr>
          <p:cNvPr id="12" name="Content Placeholder 11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8415" y="1738396"/>
            <a:ext cx="4692648" cy="3235482"/>
          </a:xfrm>
        </p:spPr>
      </p:pic>
      <p:sp>
        <p:nvSpPr>
          <p:cNvPr id="13" name="TextBox 12"/>
          <p:cNvSpPr txBox="1"/>
          <p:nvPr/>
        </p:nvSpPr>
        <p:spPr>
          <a:xfrm>
            <a:off x="6018415" y="5117248"/>
            <a:ext cx="489486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hlinkClick r:id="rId4"/>
              </a:rPr>
              <a:t>http://www.barackobama.com/truth-team/attack-watch</a:t>
            </a:r>
            <a:endParaRPr lang="en-US" sz="1600" dirty="0"/>
          </a:p>
        </p:txBody>
      </p:sp>
      <p:sp>
        <p:nvSpPr>
          <p:cNvPr id="14" name="TextBox 13"/>
          <p:cNvSpPr txBox="1"/>
          <p:nvPr/>
        </p:nvSpPr>
        <p:spPr>
          <a:xfrm>
            <a:off x="6018415" y="5549057"/>
            <a:ext cx="505920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hlinkClick r:id="rId5"/>
              </a:rPr>
              <a:t>http://www.barackobama.com/truth-team/romney-reality</a:t>
            </a:r>
            <a:endParaRPr lang="en-US" sz="1600" dirty="0"/>
          </a:p>
        </p:txBody>
      </p:sp>
      <p:sp>
        <p:nvSpPr>
          <p:cNvPr id="15" name="TextBox 14"/>
          <p:cNvSpPr txBox="1"/>
          <p:nvPr/>
        </p:nvSpPr>
        <p:spPr>
          <a:xfrm>
            <a:off x="6018415" y="6011948"/>
            <a:ext cx="52683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hlinkClick r:id="rId6"/>
              </a:rPr>
              <a:t>http://www.barackobama.com/truth-team/keeping-his-word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905553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Obama 2012 on </a:t>
            </a:r>
            <a:r>
              <a:rPr lang="en-US" dirty="0" err="1" smtClean="0"/>
              <a:t>Tumblr</a:t>
            </a:r>
            <a:endParaRPr lang="en-US" dirty="0"/>
          </a:p>
        </p:txBody>
      </p:sp>
      <p:pic>
        <p:nvPicPr>
          <p:cNvPr id="8" name="Content Placeholder 7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203" y="1536700"/>
            <a:ext cx="3771538" cy="4589463"/>
          </a:xfrm>
        </p:spPr>
      </p:pic>
      <p:pic>
        <p:nvPicPr>
          <p:cNvPr id="9" name="Content Placeholder 8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4011" y="2129160"/>
            <a:ext cx="3722067" cy="3210283"/>
          </a:xfrm>
        </p:spPr>
      </p:pic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10118C-2956-46D6-BE2B-660602EE23DC}" type="datetime1">
              <a:rPr lang="en-US" smtClean="0"/>
              <a:t>9/22/2013</a:t>
            </a:fld>
            <a:endParaRPr lang="de-DE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Social Media in  Business, UW PCE</a:t>
            </a:r>
            <a:endParaRPr lang="de-DE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C1E638-3F78-4E0D-883A-B278700C48C0}" type="slidenum">
              <a:rPr lang="de-DE" smtClean="0"/>
              <a:pPr/>
              <a:t>26</a:t>
            </a:fld>
            <a:endParaRPr lang="de-DE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3286" y="1747156"/>
            <a:ext cx="3617888" cy="43996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550872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Obama 2012 on </a:t>
            </a:r>
            <a:r>
              <a:rPr lang="en-US" dirty="0" err="1" smtClean="0"/>
              <a:t>Instagram</a:t>
            </a:r>
            <a:r>
              <a:rPr lang="en-US" dirty="0" smtClean="0"/>
              <a:t> and </a:t>
            </a:r>
            <a:r>
              <a:rPr lang="en-US" dirty="0" err="1" smtClean="0"/>
              <a:t>Pinterest</a:t>
            </a:r>
            <a:endParaRPr lang="en-US" dirty="0"/>
          </a:p>
        </p:txBody>
      </p:sp>
      <p:pic>
        <p:nvPicPr>
          <p:cNvPr id="8" name="Content Placeholder 7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475" y="1536700"/>
            <a:ext cx="4443050" cy="4589463"/>
          </a:xfrm>
        </p:spPr>
      </p:pic>
      <p:pic>
        <p:nvPicPr>
          <p:cNvPr id="9" name="Content Placeholder 8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8236" y="2025877"/>
            <a:ext cx="5289777" cy="3918180"/>
          </a:xfrm>
        </p:spPr>
      </p:pic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10118C-2956-46D6-BE2B-660602EE23DC}" type="datetime1">
              <a:rPr lang="en-US" smtClean="0"/>
              <a:t>9/22/2013</a:t>
            </a:fld>
            <a:endParaRPr lang="de-DE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Social Media in  Business, UW PCE</a:t>
            </a:r>
            <a:endParaRPr lang="de-DE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C1E638-3F78-4E0D-883A-B278700C48C0}" type="slidenum">
              <a:rPr lang="de-DE" smtClean="0"/>
              <a:pPr/>
              <a:t>27</a:t>
            </a:fld>
            <a:endParaRPr lang="de-DE" dirty="0"/>
          </a:p>
        </p:txBody>
      </p:sp>
      <p:sp>
        <p:nvSpPr>
          <p:cNvPr id="10" name="TextBox 9"/>
          <p:cNvSpPr txBox="1"/>
          <p:nvPr/>
        </p:nvSpPr>
        <p:spPr>
          <a:xfrm>
            <a:off x="5543550" y="6126163"/>
            <a:ext cx="358463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hlinkClick r:id="rId4"/>
              </a:rPr>
              <a:t>http://www.pinterest.com/barackobama/obama-2012-in-action/</a:t>
            </a:r>
            <a:endParaRPr lang="en-US" sz="1000" dirty="0"/>
          </a:p>
        </p:txBody>
      </p:sp>
      <p:sp>
        <p:nvSpPr>
          <p:cNvPr id="11" name="TextBox 10"/>
          <p:cNvSpPr txBox="1"/>
          <p:nvPr/>
        </p:nvSpPr>
        <p:spPr>
          <a:xfrm>
            <a:off x="751114" y="6187718"/>
            <a:ext cx="303961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hlinkClick r:id="rId5"/>
              </a:rPr>
              <a:t>http://www.barackobama.com/photos-from-the-field/</a:t>
            </a:r>
            <a:endParaRPr lang="en-US" sz="1000" dirty="0"/>
          </a:p>
        </p:txBody>
      </p:sp>
    </p:spTree>
    <p:extLst>
      <p:ext uri="{BB962C8B-B14F-4D97-AF65-F5344CB8AC3E}">
        <p14:creationId xmlns:p14="http://schemas.microsoft.com/office/powerpoint/2010/main" val="2244248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Micro-targeting</a:t>
            </a:r>
            <a:endParaRPr lang="en-US" dirty="0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520" y="1671637"/>
            <a:ext cx="6134100" cy="4086225"/>
          </a:xfr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AA9B83-5B2A-4BCE-B0CC-A041EC2B7603}" type="datetime1">
              <a:rPr lang="en-US" smtClean="0"/>
              <a:t>9/22/2013</a:t>
            </a:fld>
            <a:endParaRPr lang="de-D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Social Media in  Business, UW PCE</a:t>
            </a:r>
            <a:endParaRPr lang="de-D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C1E638-3F78-4E0D-883A-B278700C48C0}" type="slidenum">
              <a:rPr lang="de-DE" smtClean="0"/>
              <a:pPr/>
              <a:t>28</a:t>
            </a:fld>
            <a:endParaRPr lang="de-DE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7920" y="280720"/>
            <a:ext cx="4153433" cy="27818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7920" y="3124520"/>
            <a:ext cx="4008855" cy="26601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1540249" y="6045200"/>
            <a:ext cx="804579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>
                <a:hlinkClick r:id="rId5"/>
              </a:rPr>
              <a:t>Source http</a:t>
            </a:r>
            <a:r>
              <a:rPr lang="en-US" sz="1000" dirty="0">
                <a:hlinkClick r:id="rId5"/>
              </a:rPr>
              <a:t>://www.theatlantic.com/politics/archive/2012/04/the-creepiness-factor-how-obama-and-romney-are-getting-to-know-you/255499/#slide2</a:t>
            </a:r>
            <a:endParaRPr lang="en-US" sz="1000" dirty="0"/>
          </a:p>
        </p:txBody>
      </p:sp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7920" y="282802"/>
            <a:ext cx="4153433" cy="27737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7920" y="3116304"/>
            <a:ext cx="4008855" cy="2668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7920" y="274638"/>
            <a:ext cx="4156720" cy="2781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5" name="Picture 7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7921" y="3124520"/>
            <a:ext cx="4147336" cy="27692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67827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Content Placeholder 9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1180" y="1417636"/>
            <a:ext cx="8988879" cy="544007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 smtClean="0">
                <a:solidFill>
                  <a:schemeClr val="tx1"/>
                </a:solidFill>
              </a:rPr>
              <a:t>NYPL </a:t>
            </a:r>
            <a:r>
              <a:rPr lang="en-US" sz="3600" dirty="0">
                <a:solidFill>
                  <a:schemeClr val="tx1"/>
                </a:solidFill>
              </a:rPr>
              <a:t>Using Social Media </a:t>
            </a:r>
            <a:r>
              <a:rPr lang="en-US" sz="3600" dirty="0" smtClean="0">
                <a:solidFill>
                  <a:schemeClr val="tx1"/>
                </a:solidFill>
              </a:rPr>
              <a:t>to Reach a Global Audience</a:t>
            </a:r>
            <a:endParaRPr lang="en-US" sz="3600" dirty="0">
              <a:solidFill>
                <a:schemeClr val="tx1"/>
              </a:solidFill>
            </a:endParaRPr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9301" y="2937703"/>
            <a:ext cx="6014599" cy="247758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AA9B83-5B2A-4BCE-B0CC-A041EC2B7603}" type="datetime1">
              <a:rPr lang="en-US" smtClean="0"/>
              <a:t>9/22/2013</a:t>
            </a:fld>
            <a:endParaRPr lang="de-D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Social Media in  Business, UW PCE</a:t>
            </a:r>
            <a:endParaRPr lang="de-D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C1E638-3F78-4E0D-883A-B278700C48C0}" type="slidenum">
              <a:rPr lang="de-DE" smtClean="0"/>
              <a:pPr/>
              <a:t>29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141540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635913" y="3014927"/>
            <a:ext cx="2360380" cy="1496784"/>
            <a:chOff x="6127790" y="380999"/>
            <a:chExt cx="2474618" cy="2083489"/>
          </a:xfrm>
        </p:grpSpPr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27790" y="380999"/>
              <a:ext cx="1122068" cy="208348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84896" y="380999"/>
              <a:ext cx="1217512" cy="208348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1029" name="Picture 5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34115" y="378437"/>
            <a:ext cx="1332550" cy="9012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35913" y="771899"/>
            <a:ext cx="7449385" cy="101566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3000" b="1" dirty="0">
                <a:solidFill>
                  <a:schemeClr val="accent2"/>
                </a:solidFill>
              </a:rPr>
              <a:t>L</a:t>
            </a:r>
            <a:r>
              <a:rPr lang="en-US" sz="3000" b="1" dirty="0" smtClean="0">
                <a:solidFill>
                  <a:schemeClr val="accent2"/>
                </a:solidFill>
              </a:rPr>
              <a:t>ove stories that mobilized an ongoing drive to save lives</a:t>
            </a:r>
            <a:endParaRPr lang="en-US" sz="3000" b="1" dirty="0">
              <a:solidFill>
                <a:schemeClr val="accent2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302339" y="3024655"/>
            <a:ext cx="6956185" cy="147732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3000" b="1" dirty="0" smtClean="0"/>
              <a:t>A grassroots movement that elected the 1</a:t>
            </a:r>
            <a:r>
              <a:rPr lang="en-US" dirty="0"/>
              <a:t>st</a:t>
            </a:r>
            <a:r>
              <a:rPr lang="en-US" sz="3000" b="1" dirty="0" smtClean="0"/>
              <a:t> Black President of the USA in 2008 &amp;</a:t>
            </a:r>
          </a:p>
          <a:p>
            <a:pPr algn="r"/>
            <a:r>
              <a:rPr lang="en-US" sz="3000" b="1" dirty="0" smtClean="0"/>
              <a:t>Re-elected him in 2012</a:t>
            </a:r>
            <a:endParaRPr lang="en-US" sz="30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635915" y="5247377"/>
            <a:ext cx="6328222" cy="101566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3000" b="1" dirty="0" smtClean="0">
                <a:solidFill>
                  <a:schemeClr val="accent1"/>
                </a:solidFill>
              </a:rPr>
              <a:t>The many ways to engage audiences with content at NYPL</a:t>
            </a:r>
            <a:endParaRPr lang="en-US" sz="3000" b="1" dirty="0">
              <a:solidFill>
                <a:schemeClr val="accent1"/>
              </a:solidFill>
            </a:endParaRPr>
          </a:p>
        </p:txBody>
      </p:sp>
      <p:pic>
        <p:nvPicPr>
          <p:cNvPr id="1026" name="Picture 2">
            <a:hlinkClick r:id="rId4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26942" y="1447802"/>
            <a:ext cx="1330733" cy="10124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7882252" y="587233"/>
            <a:ext cx="12457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b="1" dirty="0" smtClean="0">
                <a:solidFill>
                  <a:schemeClr val="accent2"/>
                </a:solidFill>
              </a:rPr>
              <a:t>Sameer Bhatia</a:t>
            </a:r>
            <a:endParaRPr lang="en-US" b="1" dirty="0">
              <a:solidFill>
                <a:schemeClr val="accent2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495854" y="1676401"/>
            <a:ext cx="193014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err="1" smtClean="0">
                <a:solidFill>
                  <a:schemeClr val="accent2"/>
                </a:solidFill>
              </a:rPr>
              <a:t>Vinay</a:t>
            </a:r>
            <a:r>
              <a:rPr lang="en-US" b="1" dirty="0" smtClean="0">
                <a:solidFill>
                  <a:schemeClr val="accent2"/>
                </a:solidFill>
              </a:rPr>
              <a:t> </a:t>
            </a:r>
            <a:r>
              <a:rPr lang="en-US" b="1" dirty="0" err="1" smtClean="0">
                <a:solidFill>
                  <a:schemeClr val="accent2"/>
                </a:solidFill>
              </a:rPr>
              <a:t>Chakravarthy</a:t>
            </a:r>
            <a:endParaRPr lang="en-US" b="1" dirty="0">
              <a:solidFill>
                <a:schemeClr val="accent2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Social Media in  Business, UW PCE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FF2B31-287B-47CA-A74E-DFCF403F3851}" type="slidenum">
              <a:rPr lang="en-US" smtClean="0"/>
              <a:t>3</a:t>
            </a:fld>
            <a:endParaRPr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A98338-E5CE-43AD-A70C-8BC454FF8E1C}" type="datetime1">
              <a:rPr lang="en-US" smtClean="0"/>
              <a:t>9/22/2013</a:t>
            </a:fld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635913" y="228600"/>
            <a:ext cx="13612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Case Studies</a:t>
            </a:r>
            <a:endParaRPr lang="en-US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4136" y="5070073"/>
            <a:ext cx="3037113" cy="12510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38466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NYPL Content Strategy (1): Map </a:t>
            </a:r>
            <a:r>
              <a:rPr lang="en-US" dirty="0" err="1" smtClean="0"/>
              <a:t>Warper</a:t>
            </a:r>
            <a:r>
              <a:rPr lang="en-US" dirty="0" smtClean="0"/>
              <a:t> </a:t>
            </a:r>
            <a:endParaRPr lang="en-US" dirty="0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1972558"/>
            <a:ext cx="10158413" cy="4055883"/>
          </a:xfr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AA9B83-5B2A-4BCE-B0CC-A041EC2B7603}" type="datetime1">
              <a:rPr lang="en-US" smtClean="0"/>
              <a:t>9/22/2013</a:t>
            </a:fld>
            <a:endParaRPr lang="de-D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Social Media in  Business, UW PCE</a:t>
            </a:r>
            <a:endParaRPr lang="de-D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C1E638-3F78-4E0D-883A-B278700C48C0}" type="slidenum">
              <a:rPr lang="de-DE" smtClean="0"/>
              <a:pPr/>
              <a:t>30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145662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NYPL Content Strategy </a:t>
            </a:r>
            <a:r>
              <a:rPr lang="en-US" dirty="0" smtClean="0"/>
              <a:t>(2): </a:t>
            </a:r>
            <a:r>
              <a:rPr lang="en-US" dirty="0" err="1" smtClean="0"/>
              <a:t>Voicestream</a:t>
            </a:r>
            <a:endParaRPr lang="en-US" dirty="0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6037" y="1600200"/>
            <a:ext cx="7385538" cy="4800600"/>
          </a:xfr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AA9B83-5B2A-4BCE-B0CC-A041EC2B7603}" type="datetime1">
              <a:rPr lang="en-US" smtClean="0"/>
              <a:t>9/22/2013</a:t>
            </a:fld>
            <a:endParaRPr lang="de-D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Social Media in  Business, UW PCE</a:t>
            </a:r>
            <a:endParaRPr lang="de-D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C1E638-3F78-4E0D-883A-B278700C48C0}" type="slidenum">
              <a:rPr lang="de-DE" smtClean="0"/>
              <a:pPr/>
              <a:t>31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812572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NYPL Content Strategy </a:t>
            </a:r>
            <a:r>
              <a:rPr lang="en-US" dirty="0" smtClean="0"/>
              <a:t>(3): Flickr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AA9B83-5B2A-4BCE-B0CC-A041EC2B7603}" type="datetime1">
              <a:rPr lang="en-US" smtClean="0"/>
              <a:t>9/22/2013</a:t>
            </a:fld>
            <a:endParaRPr lang="de-D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Social Media in  Business, UW PCE</a:t>
            </a:r>
            <a:endParaRPr lang="de-D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C1E638-3F78-4E0D-883A-B278700C48C0}" type="slidenum">
              <a:rPr lang="de-DE" smtClean="0"/>
              <a:pPr/>
              <a:t>32</a:t>
            </a:fld>
            <a:endParaRPr lang="de-DE" dirty="0"/>
          </a:p>
        </p:txBody>
      </p:sp>
      <p:pic>
        <p:nvPicPr>
          <p:cNvPr id="9" name="Content Placeholder 8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2102804"/>
            <a:ext cx="10158413" cy="3795392"/>
          </a:xfrm>
        </p:spPr>
      </p:pic>
    </p:spTree>
    <p:extLst>
      <p:ext uri="{BB962C8B-B14F-4D97-AF65-F5344CB8AC3E}">
        <p14:creationId xmlns:p14="http://schemas.microsoft.com/office/powerpoint/2010/main" val="4284085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NYPL Content Strategy </a:t>
            </a:r>
            <a:r>
              <a:rPr lang="en-US" dirty="0" smtClean="0"/>
              <a:t>(4): </a:t>
            </a:r>
            <a:r>
              <a:rPr lang="en-US" dirty="0"/>
              <a:t>Flickr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AA9B83-5B2A-4BCE-B0CC-A041EC2B7603}" type="datetime1">
              <a:rPr lang="en-US" smtClean="0"/>
              <a:t>9/22/2013</a:t>
            </a:fld>
            <a:endParaRPr lang="de-D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Social Media in  Business, UW PCE</a:t>
            </a:r>
            <a:endParaRPr lang="de-D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C1E638-3F78-4E0D-883A-B278700C48C0}" type="slidenum">
              <a:rPr lang="de-DE" smtClean="0"/>
              <a:pPr/>
              <a:t>33</a:t>
            </a:fld>
            <a:endParaRPr lang="de-DE" dirty="0"/>
          </a:p>
        </p:txBody>
      </p:sp>
      <p:pic>
        <p:nvPicPr>
          <p:cNvPr id="9" name="Content Placeholder 8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1925410"/>
            <a:ext cx="10158413" cy="4150180"/>
          </a:xfrm>
        </p:spPr>
      </p:pic>
    </p:spTree>
    <p:extLst>
      <p:ext uri="{BB962C8B-B14F-4D97-AF65-F5344CB8AC3E}">
        <p14:creationId xmlns:p14="http://schemas.microsoft.com/office/powerpoint/2010/main" val="2225032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NYPL Content Strategy (5): </a:t>
            </a:r>
            <a:r>
              <a:rPr lang="en-US" dirty="0" err="1" smtClean="0"/>
              <a:t>Tumblr</a:t>
            </a:r>
            <a:endParaRPr lang="en-US" dirty="0"/>
          </a:p>
        </p:txBody>
      </p:sp>
      <p:pic>
        <p:nvPicPr>
          <p:cNvPr id="8" name="Content Placeholder 7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1623656"/>
            <a:ext cx="4876800" cy="4415551"/>
          </a:xfrm>
        </p:spPr>
      </p:pic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10118C-2956-46D6-BE2B-660602EE23DC}" type="datetime1">
              <a:rPr lang="en-US" smtClean="0"/>
              <a:t>9/22/2013</a:t>
            </a:fld>
            <a:endParaRPr lang="de-DE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Social Media in  Business, UW PCE</a:t>
            </a:r>
            <a:endParaRPr lang="de-DE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C1E638-3F78-4E0D-883A-B278700C48C0}" type="slidenum">
              <a:rPr lang="de-DE" smtClean="0"/>
              <a:pPr/>
              <a:t>34</a:t>
            </a:fld>
            <a:endParaRPr lang="de-DE" dirty="0"/>
          </a:p>
        </p:txBody>
      </p:sp>
      <p:pic>
        <p:nvPicPr>
          <p:cNvPr id="11" name="Content Placeholder 10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2800" y="1872331"/>
            <a:ext cx="4875213" cy="3918201"/>
          </a:xfrm>
        </p:spPr>
      </p:pic>
    </p:spTree>
    <p:extLst>
      <p:ext uri="{BB962C8B-B14F-4D97-AF65-F5344CB8AC3E}">
        <p14:creationId xmlns:p14="http://schemas.microsoft.com/office/powerpoint/2010/main" val="1601798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529" y="274638"/>
            <a:ext cx="10352313" cy="1143000"/>
          </a:xfrm>
        </p:spPr>
        <p:txBody>
          <a:bodyPr/>
          <a:lstStyle/>
          <a:p>
            <a:r>
              <a:rPr lang="en-US" sz="4000" dirty="0" smtClean="0"/>
              <a:t>NYPL Increased Card Sign-ups by 35% During National Library Card Sign-up Month (Sept 2012)</a:t>
            </a:r>
            <a:endParaRPr lang="en-US" sz="4000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10118C-2956-46D6-BE2B-660602EE23DC}" type="datetime1">
              <a:rPr lang="en-US" smtClean="0"/>
              <a:t>9/22/2013</a:t>
            </a:fld>
            <a:endParaRPr lang="de-DE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Social Media in  Business, UW PCE</a:t>
            </a:r>
            <a:endParaRPr lang="de-DE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C1E638-3F78-4E0D-883A-B278700C48C0}" type="slidenum">
              <a:rPr lang="de-DE" smtClean="0"/>
              <a:pPr/>
              <a:t>35</a:t>
            </a:fld>
            <a:endParaRPr lang="de-DE" dirty="0"/>
          </a:p>
        </p:txBody>
      </p:sp>
      <p:sp>
        <p:nvSpPr>
          <p:cNvPr id="10" name="TextBox 9"/>
          <p:cNvSpPr txBox="1"/>
          <p:nvPr/>
        </p:nvSpPr>
        <p:spPr>
          <a:xfrm>
            <a:off x="473529" y="5187295"/>
            <a:ext cx="1034655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/>
              <a:t> “A fine quotation is a diamond in the hand of a man of wit and a pebble in the hand of a fool</a:t>
            </a:r>
            <a:r>
              <a:rPr lang="en-US" i="1" dirty="0" smtClean="0"/>
              <a:t>.” – James Roux</a:t>
            </a:r>
          </a:p>
          <a:p>
            <a:endParaRPr lang="en-US" i="1" dirty="0"/>
          </a:p>
          <a:p>
            <a:r>
              <a:rPr lang="en-US" i="1" dirty="0"/>
              <a:t>“If there’s one thing that always gets attention, it is quotes from celebrities</a:t>
            </a:r>
            <a:r>
              <a:rPr lang="en-US" i="1" dirty="0" smtClean="0"/>
              <a:t>.” – NYPL Analytics Insight</a:t>
            </a:r>
            <a:endParaRPr lang="en-US" i="1" dirty="0"/>
          </a:p>
        </p:txBody>
      </p:sp>
      <p:sp>
        <p:nvSpPr>
          <p:cNvPr id="11" name="TextBox 10"/>
          <p:cNvSpPr txBox="1"/>
          <p:nvPr/>
        </p:nvSpPr>
        <p:spPr>
          <a:xfrm>
            <a:off x="8090807" y="1600213"/>
            <a:ext cx="3114749" cy="37240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Results: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dirty="0"/>
              <a:t>Unique page views to the library card registration page increased by 34%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dirty="0"/>
              <a:t>Library card sign-ups were 21% higher than September 2011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dirty="0"/>
              <a:t>The NYPL’s sign-ups were 35% higher than the average number of monthly online library card applications</a:t>
            </a:r>
          </a:p>
          <a:p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540906" y="6135118"/>
            <a:ext cx="523412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/>
              <a:t>Source: </a:t>
            </a:r>
            <a:r>
              <a:rPr lang="en-US" sz="1000" dirty="0">
                <a:hlinkClick r:id="rId2"/>
              </a:rPr>
              <a:t>http://sherpablog.marketingsherpa.com/online-marketing/nypl-social-media-marketing/</a:t>
            </a:r>
            <a:endParaRPr lang="en-US" sz="1000" dirty="0"/>
          </a:p>
        </p:txBody>
      </p:sp>
      <p:pic>
        <p:nvPicPr>
          <p:cNvPr id="15" name="Content Placeholder 14"/>
          <p:cNvPicPr>
            <a:picLocks noGrp="1" noChangeAspect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015" y="1841848"/>
            <a:ext cx="3597698" cy="2931049"/>
          </a:xfrm>
        </p:spPr>
      </p:pic>
      <p:pic>
        <p:nvPicPr>
          <p:cNvPr id="16" name="Content Placeholder 15"/>
          <p:cNvPicPr>
            <a:picLocks noGrp="1" noChangeAspect="1"/>
          </p:cNvPicPr>
          <p:nvPr>
            <p:ph sz="half" idx="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9123" y="1820562"/>
            <a:ext cx="3596528" cy="2997106"/>
          </a:xfrm>
        </p:spPr>
      </p:pic>
    </p:spTree>
    <p:extLst>
      <p:ext uri="{BB962C8B-B14F-4D97-AF65-F5344CB8AC3E}">
        <p14:creationId xmlns:p14="http://schemas.microsoft.com/office/powerpoint/2010/main" val="1132229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 smtClean="0"/>
              <a:t>Lessons Learned</a:t>
            </a:r>
            <a:endParaRPr lang="en-US" sz="4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en-US" sz="2800" dirty="0"/>
              <a:t>Present a focused message and vision</a:t>
            </a:r>
          </a:p>
          <a:p>
            <a:pPr marL="457200" lvl="1" indent="0">
              <a:buNone/>
            </a:pPr>
            <a:r>
              <a:rPr lang="en-US" sz="1600" dirty="0"/>
              <a:t>Hope, Change, Action </a:t>
            </a:r>
          </a:p>
          <a:p>
            <a:pPr marL="57150" indent="0">
              <a:buNone/>
            </a:pPr>
            <a:r>
              <a:rPr lang="en-US" sz="2800" dirty="0"/>
              <a:t>Map out your digital landscape </a:t>
            </a:r>
          </a:p>
          <a:p>
            <a:pPr marL="457200" lvl="1" indent="0">
              <a:buNone/>
            </a:pPr>
            <a:r>
              <a:rPr lang="en-US" sz="1600" dirty="0"/>
              <a:t>Know social influencers, the top bloggers, the top social networks and the central communication hubs</a:t>
            </a:r>
          </a:p>
          <a:p>
            <a:pPr marL="0" indent="0">
              <a:buNone/>
            </a:pPr>
            <a:r>
              <a:rPr lang="en-US" sz="2800" dirty="0"/>
              <a:t>Build relationships</a:t>
            </a:r>
          </a:p>
          <a:p>
            <a:pPr marL="457200" lvl="1" indent="0">
              <a:buNone/>
            </a:pPr>
            <a:r>
              <a:rPr lang="en-US" sz="1600" dirty="0"/>
              <a:t>Listen, be authentic, ask questions</a:t>
            </a:r>
          </a:p>
          <a:p>
            <a:pPr marL="0" indent="0">
              <a:buNone/>
            </a:pPr>
            <a:r>
              <a:rPr lang="en-US" sz="2800" dirty="0"/>
              <a:t>Have a clear call to action</a:t>
            </a:r>
          </a:p>
          <a:p>
            <a:pPr marL="457200" lvl="1" indent="0">
              <a:buNone/>
            </a:pPr>
            <a:r>
              <a:rPr lang="en-US" sz="1600" dirty="0"/>
              <a:t>Every action was geared toward achieving a focused goal</a:t>
            </a:r>
          </a:p>
          <a:p>
            <a:pPr marL="457200" lvl="1" indent="0">
              <a:buNone/>
            </a:pPr>
            <a:r>
              <a:rPr lang="en-US" sz="1600" dirty="0"/>
              <a:t>The purpose of online activity is to create offline activity</a:t>
            </a:r>
          </a:p>
          <a:p>
            <a:pPr marL="0" indent="0">
              <a:buNone/>
            </a:pPr>
            <a:r>
              <a:rPr lang="en-US" sz="2800" dirty="0"/>
              <a:t>Empower brand ambassadors</a:t>
            </a:r>
          </a:p>
          <a:p>
            <a:pPr marL="457200" lvl="1" indent="0">
              <a:buNone/>
            </a:pPr>
            <a:r>
              <a:rPr lang="en-US" sz="1600" dirty="0"/>
              <a:t>Embrace co-creation; let the brand evolve without you directing all the evolution </a:t>
            </a:r>
          </a:p>
          <a:p>
            <a:pPr marL="57150" indent="0">
              <a:buNone/>
            </a:pPr>
            <a:endParaRPr lang="en-US" sz="1600" dirty="0"/>
          </a:p>
          <a:p>
            <a:pPr marL="57150" indent="0">
              <a:buNone/>
            </a:pPr>
            <a:r>
              <a:rPr lang="en-US" sz="1000" dirty="0"/>
              <a:t>Source: The Dragonfly Effect</a:t>
            </a:r>
          </a:p>
          <a:p>
            <a:pPr marL="114300" indent="0">
              <a:buNone/>
            </a:pPr>
            <a:endParaRPr lang="en-US" sz="28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AA9B83-5B2A-4BCE-B0CC-A041EC2B7603}" type="datetime1">
              <a:rPr lang="en-US" smtClean="0"/>
              <a:t>9/22/2013</a:t>
            </a:fld>
            <a:endParaRPr lang="de-D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Social Media in  Business, UW PCE</a:t>
            </a:r>
            <a:endParaRPr lang="de-D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C1E638-3F78-4E0D-883A-B278700C48C0}" type="slidenum">
              <a:rPr lang="de-DE" smtClean="0"/>
              <a:pPr/>
              <a:t>36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248657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 smtClean="0"/>
              <a:t>Using Social Media to Save Lives</a:t>
            </a:r>
            <a:br>
              <a:rPr lang="en-US" sz="4400" dirty="0" smtClean="0"/>
            </a:br>
            <a:r>
              <a:rPr lang="en-US" sz="4400" dirty="0" smtClean="0"/>
              <a:t>The Dragonfly Effect</a:t>
            </a:r>
            <a:endParaRPr lang="en-US" sz="4400" dirty="0"/>
          </a:p>
        </p:txBody>
      </p:sp>
      <p:pic>
        <p:nvPicPr>
          <p:cNvPr id="10" name="Content Placeholder 9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2800" y="2267804"/>
            <a:ext cx="4875213" cy="3127255"/>
          </a:xfrm>
        </p:spPr>
      </p:pic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10118C-2956-46D6-BE2B-660602EE23DC}" type="datetime1">
              <a:rPr lang="en-US" smtClean="0"/>
              <a:t>9/22/2013</a:t>
            </a:fld>
            <a:endParaRPr lang="de-DE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Social Media in  Business, UW PCE</a:t>
            </a:r>
            <a:endParaRPr lang="de-DE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C1E638-3F78-4E0D-883A-B278700C48C0}" type="slidenum">
              <a:rPr lang="de-DE" smtClean="0"/>
              <a:pPr/>
              <a:t>4</a:t>
            </a:fld>
            <a:endParaRPr lang="de-DE" dirty="0"/>
          </a:p>
        </p:txBody>
      </p:sp>
      <p:pic>
        <p:nvPicPr>
          <p:cNvPr id="11" name="Content Placeholder 10"/>
          <p:cNvPicPr>
            <a:picLocks noGrp="1" noChangeAspect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75" y="1993106"/>
            <a:ext cx="4591050" cy="3676650"/>
          </a:xfrm>
        </p:spPr>
      </p:pic>
      <p:sp>
        <p:nvSpPr>
          <p:cNvPr id="12" name="TextBox 11"/>
          <p:cNvSpPr txBox="1"/>
          <p:nvPr/>
        </p:nvSpPr>
        <p:spPr>
          <a:xfrm>
            <a:off x="752475" y="5671048"/>
            <a:ext cx="461697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hlinkClick r:id="rId4"/>
              </a:rPr>
              <a:t>http://www.youtube.com/watch?feature=player_embedded&amp;v=zGoUZoKm3pI#t=10</a:t>
            </a:r>
            <a:endParaRPr lang="en-US" sz="1000" dirty="0">
              <a:solidFill>
                <a:schemeClr val="bg2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892800" y="5423535"/>
            <a:ext cx="230543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hlinkClick r:id="rId5"/>
              </a:rPr>
              <a:t>https://www.facebook.com/100kCheeks</a:t>
            </a:r>
            <a:endParaRPr lang="en-US" sz="1000" dirty="0"/>
          </a:p>
        </p:txBody>
      </p:sp>
    </p:spTree>
    <p:extLst>
      <p:ext uri="{BB962C8B-B14F-4D97-AF65-F5344CB8AC3E}">
        <p14:creationId xmlns:p14="http://schemas.microsoft.com/office/powerpoint/2010/main" val="1105281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 smtClean="0"/>
              <a:t>Using Social Media to Elect and Re-elect President Barack Obama</a:t>
            </a:r>
            <a:endParaRPr lang="en-US" sz="4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14300" indent="0">
              <a:buNone/>
              <a:defRPr/>
            </a:pPr>
            <a:r>
              <a:rPr lang="en-US" b="1" i="1" dirty="0"/>
              <a:t>“Obama (and Howard Dean before him) weren’t successful because they understood computers, they were successful because they understood how to make technology harness the passion of their supporters”</a:t>
            </a:r>
          </a:p>
          <a:p>
            <a:pPr marL="114300" indent="0">
              <a:buNone/>
              <a:defRPr/>
            </a:pPr>
            <a:r>
              <a:rPr lang="en-US" sz="1600" dirty="0"/>
              <a:t>- Republican Strategist Mark McKinnon</a:t>
            </a:r>
          </a:p>
          <a:p>
            <a:pPr marL="114300" indent="0">
              <a:buNone/>
            </a:pP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AA9B83-5B2A-4BCE-B0CC-A041EC2B7603}" type="datetime1">
              <a:rPr lang="en-US" smtClean="0"/>
              <a:t>9/22/2013</a:t>
            </a:fld>
            <a:endParaRPr lang="de-D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Social Media in  Business, UW PCE</a:t>
            </a:r>
            <a:endParaRPr lang="de-D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C1E638-3F78-4E0D-883A-B278700C48C0}" type="slidenum">
              <a:rPr lang="de-DE" smtClean="0"/>
              <a:pPr/>
              <a:t>5</a:t>
            </a:fld>
            <a:endParaRPr lang="de-DE" dirty="0"/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9987" y="3554031"/>
            <a:ext cx="3361191" cy="219630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6355" y="3554031"/>
            <a:ext cx="3382509" cy="21908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1800198" y="5968093"/>
            <a:ext cx="21007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2008 Victory Speech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6477225" y="5975475"/>
            <a:ext cx="21007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2012 Victory Speech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1757795" y="6400800"/>
            <a:ext cx="672331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/>
              <a:t>Source: </a:t>
            </a:r>
            <a:r>
              <a:rPr lang="en-US" sz="1000" dirty="0">
                <a:hlinkClick r:id="rId4"/>
              </a:rPr>
              <a:t>http://www.nationaljournal.com/2012-election/word-cloud-comparison-of-obama-s-two-victory-speeches-20121107</a:t>
            </a:r>
            <a:endParaRPr lang="en-US" sz="1000" dirty="0"/>
          </a:p>
        </p:txBody>
      </p:sp>
    </p:spTree>
    <p:extLst>
      <p:ext uri="{BB962C8B-B14F-4D97-AF65-F5344CB8AC3E}">
        <p14:creationId xmlns:p14="http://schemas.microsoft.com/office/powerpoint/2010/main" val="3647104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95207" y="1752601"/>
            <a:ext cx="5388332" cy="4373563"/>
          </a:xfrm>
        </p:spPr>
        <p:txBody>
          <a:bodyPr/>
          <a:lstStyle/>
          <a:p>
            <a:pPr algn="ctr"/>
            <a:r>
              <a:rPr lang="en-US" dirty="0" smtClean="0"/>
              <a:t>New Media Goals</a:t>
            </a:r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quarter" idx="4"/>
            <p:extLst>
              <p:ext uri="{D42A27DB-BD31-4B8C-83A1-F6EECF244321}">
                <p14:modId xmlns:p14="http://schemas.microsoft.com/office/powerpoint/2010/main" val="2141901185"/>
              </p:ext>
            </p:extLst>
          </p:nvPr>
        </p:nvGraphicFramePr>
        <p:xfrm>
          <a:off x="6411698" y="2057401"/>
          <a:ext cx="4580640" cy="3382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1509" name="Content Placeholder 15"/>
          <p:cNvSpPr>
            <a:spLocks noGrp="1"/>
          </p:cNvSpPr>
          <p:nvPr>
            <p:ph sz="half" idx="2"/>
          </p:nvPr>
        </p:nvSpPr>
        <p:spPr>
          <a:xfrm>
            <a:off x="609521" y="1722438"/>
            <a:ext cx="5386216" cy="4373563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en-US" dirty="0" smtClean="0"/>
              <a:t> </a:t>
            </a:r>
          </a:p>
        </p:txBody>
      </p:sp>
      <p:sp>
        <p:nvSpPr>
          <p:cNvPr id="18" name="Text Placeholder 17"/>
          <p:cNvSpPr txBox="1">
            <a:spLocks noGrp="1"/>
          </p:cNvSpPr>
          <p:nvPr>
            <p:ph type="body" idx="1"/>
          </p:nvPr>
        </p:nvSpPr>
        <p:spPr>
          <a:xfrm>
            <a:off x="1183064" y="3617775"/>
            <a:ext cx="4099449" cy="1754326"/>
          </a:xfrm>
        </p:spPr>
        <p:txBody>
          <a:bodyPr>
            <a:spAutoFit/>
          </a:bodyPr>
          <a:lstStyle/>
          <a:p>
            <a:pPr>
              <a:defRPr/>
            </a:pPr>
            <a:r>
              <a:rPr lang="en-US" b="0" i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“There’s nothing more valuable than a human being talking to another human being. Nothing.”</a:t>
            </a:r>
          </a:p>
          <a:p>
            <a:pPr>
              <a:defRPr/>
            </a:pPr>
            <a:r>
              <a:rPr lang="en-US" b="0" i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- David </a:t>
            </a:r>
            <a:r>
              <a:rPr lang="en-US" b="0" i="1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Plouffe</a:t>
            </a:r>
            <a:r>
              <a:rPr lang="en-US" b="0" i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, Campaign Manager.</a:t>
            </a:r>
          </a:p>
          <a:p>
            <a:pPr>
              <a:defRPr/>
            </a:pPr>
            <a:endParaRPr lang="en-US" b="0" i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9" name="Title 18"/>
          <p:cNvSpPr>
            <a:spLocks noGrp="1"/>
          </p:cNvSpPr>
          <p:nvPr>
            <p:ph type="title"/>
          </p:nvPr>
        </p:nvSpPr>
        <p:spPr>
          <a:xfrm>
            <a:off x="609521" y="496888"/>
            <a:ext cx="10971372" cy="11430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sz="3200" b="1" dirty="0" smtClean="0"/>
              <a:t>         Organizing for America Campaign 2008</a:t>
            </a:r>
            <a:endParaRPr lang="en-US" sz="3200" b="1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Social Media in  Business, UW PCE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604ACA-78E3-4965-A76F-E0F1A564601F}" type="slidenum">
              <a:rPr lang="en-US" smtClean="0"/>
              <a:t>6</a:t>
            </a:fld>
            <a:endParaRPr lang="en-US"/>
          </a:p>
        </p:txBody>
      </p:sp>
      <p:pic>
        <p:nvPicPr>
          <p:cNvPr id="10" name="Picture 1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293" y="805543"/>
            <a:ext cx="465014" cy="507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41AE01-638B-4BD2-9D60-9D68B76D7800}" type="datetime1">
              <a:rPr lang="en-US" smtClean="0"/>
              <a:t>9/22/2013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3950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6347" y="1600201"/>
            <a:ext cx="11580892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000" b="1" dirty="0"/>
              <a:t>Democratic Party Goal: Get Obama elected </a:t>
            </a:r>
            <a:r>
              <a:rPr lang="en-US" sz="3000" b="1" dirty="0" smtClean="0"/>
              <a:t>President</a:t>
            </a:r>
          </a:p>
          <a:p>
            <a:pPr marL="0" indent="0">
              <a:buNone/>
            </a:pPr>
            <a:r>
              <a:rPr lang="en-US" sz="3000" b="1" dirty="0" smtClean="0"/>
              <a:t>OFA </a:t>
            </a:r>
            <a:r>
              <a:rPr lang="en-US" sz="3000" b="1" dirty="0"/>
              <a:t>Goal: Get people to get </a:t>
            </a:r>
            <a:r>
              <a:rPr lang="en-US" sz="3000" b="1" i="1" dirty="0"/>
              <a:t>other</a:t>
            </a:r>
            <a:r>
              <a:rPr lang="en-US" sz="3000" b="1" dirty="0"/>
              <a:t> people </a:t>
            </a:r>
            <a:r>
              <a:rPr lang="en-US" sz="3000" b="1" dirty="0" smtClean="0"/>
              <a:t>to</a:t>
            </a:r>
          </a:p>
          <a:p>
            <a:pPr marL="914400" lvl="2" indent="0">
              <a:buNone/>
              <a:defRPr/>
            </a:pPr>
            <a:r>
              <a:rPr lang="en-US" sz="3000" b="1" dirty="0" smtClean="0"/>
              <a:t>Sign-up </a:t>
            </a:r>
            <a:r>
              <a:rPr lang="en-US" sz="3000" b="1" dirty="0"/>
              <a:t>Volunteers</a:t>
            </a:r>
          </a:p>
          <a:p>
            <a:pPr marL="914400" lvl="2" indent="0">
              <a:buNone/>
              <a:defRPr/>
            </a:pPr>
            <a:r>
              <a:rPr lang="en-US" sz="3000" b="1" dirty="0" smtClean="0"/>
              <a:t>Register </a:t>
            </a:r>
            <a:r>
              <a:rPr lang="en-US" sz="3000" b="1" dirty="0"/>
              <a:t>Voters</a:t>
            </a:r>
          </a:p>
          <a:p>
            <a:pPr marL="914400" lvl="2" indent="0">
              <a:buNone/>
              <a:defRPr/>
            </a:pPr>
            <a:r>
              <a:rPr lang="en-US" sz="3000" b="1" dirty="0" smtClean="0"/>
              <a:t>Raise </a:t>
            </a:r>
            <a:r>
              <a:rPr lang="en-US" sz="3000" b="1" dirty="0"/>
              <a:t>funds</a:t>
            </a:r>
          </a:p>
          <a:p>
            <a:pPr marL="914400" lvl="2" indent="0">
              <a:buNone/>
              <a:defRPr/>
            </a:pPr>
            <a:r>
              <a:rPr lang="en-US" sz="3000" b="1" dirty="0" smtClean="0"/>
              <a:t>Get </a:t>
            </a:r>
            <a:r>
              <a:rPr lang="en-US" sz="3000" b="1" dirty="0"/>
              <a:t>out the vote</a:t>
            </a:r>
          </a:p>
          <a:p>
            <a:pPr marL="0" indent="0">
              <a:buNone/>
            </a:pPr>
            <a:r>
              <a:rPr lang="en-U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            </a:t>
            </a:r>
            <a:endParaRPr lang="en-US" sz="2800" b="1" i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endParaRPr lang="en-US" sz="28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>
                <a:solidFill>
                  <a:schemeClr val="accent6"/>
                </a:solidFill>
              </a:rPr>
              <a:t>   </a:t>
            </a:r>
            <a:r>
              <a:rPr lang="en-US" b="1" dirty="0" smtClean="0"/>
              <a:t>OBAMA CAMPAIGN 2008</a:t>
            </a:r>
            <a:endParaRPr lang="en-US" b="1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Social Media in  Business, UW PCE</a:t>
            </a:r>
            <a:endParaRPr lang="en-US"/>
          </a:p>
        </p:txBody>
      </p:sp>
      <p:pic>
        <p:nvPicPr>
          <p:cNvPr id="7" name="Picture 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843" y="529643"/>
            <a:ext cx="520750" cy="6432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11"/>
          <p:cNvSpPr>
            <a:spLocks noChangeArrowheads="1"/>
          </p:cNvSpPr>
          <p:nvPr/>
        </p:nvSpPr>
        <p:spPr bwMode="auto">
          <a:xfrm>
            <a:off x="1104757" y="4899025"/>
            <a:ext cx="9942806" cy="892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i="1" dirty="0"/>
              <a:t>“All of our goals and metrics were derivative of the larger campaign goals. You could track everything we did back to dollars or more volunteers.”</a:t>
            </a:r>
          </a:p>
          <a:p>
            <a:r>
              <a:rPr lang="en-US" sz="1600" dirty="0"/>
              <a:t>- Joe </a:t>
            </a:r>
            <a:r>
              <a:rPr lang="en-US" sz="1600" dirty="0" err="1"/>
              <a:t>Rospars</a:t>
            </a:r>
            <a:endParaRPr lang="en-US" sz="1600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604ACA-78E3-4965-A76F-E0F1A564601F}" type="slidenum">
              <a:rPr lang="en-US" smtClean="0"/>
              <a:t>7</a:t>
            </a:fld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AA0CF7-B50C-406F-8C76-A73C335E0B69}" type="datetime1">
              <a:rPr lang="en-US" smtClean="0"/>
              <a:t>9/22/2013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728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4900" b="1" dirty="0" smtClean="0"/>
              <a:t>S.M.A.R.T. Goals</a:t>
            </a:r>
            <a:br>
              <a:rPr lang="en-US" sz="4900" b="1" dirty="0" smtClean="0"/>
            </a:br>
            <a:r>
              <a:rPr lang="en-US" sz="1300" dirty="0"/>
              <a:t>Specific, Measurable, Actionable, Relevant, Timely</a:t>
            </a:r>
            <a:r>
              <a:rPr lang="en-US" sz="1300" b="1" dirty="0"/>
              <a:t/>
            </a:r>
            <a:br>
              <a:rPr lang="en-US" sz="1300" b="1" dirty="0"/>
            </a:br>
            <a:r>
              <a:rPr lang="en-US" sz="3600" b="1" dirty="0" smtClean="0"/>
              <a:t>Results Focused, Data Driven</a:t>
            </a:r>
            <a:endParaRPr lang="en-US" sz="3600" b="1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Social Media in  Business, UW PCE</a:t>
            </a:r>
            <a:endParaRPr lang="en-US"/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3597443"/>
              </p:ext>
            </p:extLst>
          </p:nvPr>
        </p:nvGraphicFramePr>
        <p:xfrm>
          <a:off x="140274" y="1698168"/>
          <a:ext cx="10981285" cy="4779962"/>
        </p:xfrm>
        <a:graphic>
          <a:graphicData uri="http://schemas.openxmlformats.org/drawingml/2006/table">
            <a:tbl>
              <a:tblPr firstRow="1" bandRow="1">
                <a:tableStyleId>{6E25E649-3F16-4E02-A733-19D2CDBF48F0}</a:tableStyleId>
              </a:tblPr>
              <a:tblGrid>
                <a:gridCol w="1769769"/>
                <a:gridCol w="4618694"/>
                <a:gridCol w="4592822"/>
              </a:tblGrid>
              <a:tr h="584268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Goal</a:t>
                      </a:r>
                      <a:endParaRPr lang="en-US" sz="1600" dirty="0"/>
                    </a:p>
                  </a:txBody>
                  <a:tcPr marL="121912" marR="121912" marT="45721" marB="45721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KPI</a:t>
                      </a:r>
                      <a:endParaRPr lang="en-US" sz="1600" dirty="0"/>
                    </a:p>
                  </a:txBody>
                  <a:tcPr marL="121912" marR="121912" marT="45721" marB="45721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Metric</a:t>
                      </a:r>
                      <a:endParaRPr lang="en-US" sz="1600" dirty="0"/>
                    </a:p>
                  </a:txBody>
                  <a:tcPr marL="121912" marR="121912" marT="45721" marB="45721"/>
                </a:tc>
              </a:tr>
              <a:tr h="1085664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Sign-up</a:t>
                      </a:r>
                      <a:r>
                        <a:rPr lang="en-US" sz="1600" baseline="0" dirty="0" smtClean="0"/>
                        <a:t> Volunteers</a:t>
                      </a:r>
                      <a:endParaRPr lang="en-US" sz="1600" dirty="0"/>
                    </a:p>
                  </a:txBody>
                  <a:tcPr marL="121912" marR="121912" marT="45721" marB="45721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BarackObama.com Registrations</a:t>
                      </a:r>
                    </a:p>
                    <a:p>
                      <a:r>
                        <a:rPr lang="en-US" sz="1600" dirty="0" smtClean="0"/>
                        <a:t>Active</a:t>
                      </a:r>
                      <a:r>
                        <a:rPr lang="en-US" sz="1600" baseline="0" dirty="0" smtClean="0"/>
                        <a:t> Volunteers by State</a:t>
                      </a:r>
                      <a:endParaRPr lang="en-US" sz="1600" dirty="0"/>
                    </a:p>
                  </a:txBody>
                  <a:tcPr marL="121912" marR="121912" marT="45721" marB="45721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%</a:t>
                      </a:r>
                      <a:r>
                        <a:rPr lang="en-US" sz="1600" baseline="0" dirty="0" smtClean="0"/>
                        <a:t> website visitors</a:t>
                      </a:r>
                    </a:p>
                    <a:p>
                      <a:endParaRPr lang="en-US" sz="1600" baseline="0" dirty="0" smtClean="0"/>
                    </a:p>
                    <a:p>
                      <a:r>
                        <a:rPr lang="en-US" sz="1600" baseline="0" dirty="0" smtClean="0"/>
                        <a:t>Number registered and activity level on </a:t>
                      </a:r>
                      <a:r>
                        <a:rPr lang="en-US" sz="1600" baseline="0" dirty="0" err="1" smtClean="0"/>
                        <a:t>MyBo</a:t>
                      </a:r>
                      <a:r>
                        <a:rPr lang="en-US" sz="1600" baseline="0" dirty="0" smtClean="0"/>
                        <a:t> site</a:t>
                      </a:r>
                    </a:p>
                  </a:txBody>
                  <a:tcPr marL="121912" marR="121912" marT="45721" marB="45721"/>
                </a:tc>
              </a:tr>
              <a:tr h="855329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Register Voters</a:t>
                      </a:r>
                      <a:endParaRPr lang="en-US" sz="1600" dirty="0"/>
                    </a:p>
                  </a:txBody>
                  <a:tcPr marL="121912" marR="121912" marT="45721" marB="45721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Volunteer-team</a:t>
                      </a:r>
                      <a:r>
                        <a:rPr lang="en-US" sz="1600" baseline="0" dirty="0" smtClean="0"/>
                        <a:t> performance against targets</a:t>
                      </a:r>
                    </a:p>
                    <a:p>
                      <a:r>
                        <a:rPr lang="en-US" sz="1600" baseline="0" dirty="0" smtClean="0"/>
                        <a:t>Email-ids gathered</a:t>
                      </a:r>
                      <a:endParaRPr lang="en-US" sz="1600" dirty="0"/>
                    </a:p>
                  </a:txBody>
                  <a:tcPr marL="121912" marR="121912" marT="45721" marB="45721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aseline="0" dirty="0" smtClean="0"/>
                        <a:t>Number of events organized</a:t>
                      </a:r>
                    </a:p>
                    <a:p>
                      <a:r>
                        <a:rPr lang="en-US" sz="1600" dirty="0" smtClean="0"/>
                        <a:t>Email-ids</a:t>
                      </a:r>
                      <a:r>
                        <a:rPr lang="en-US" sz="1600" baseline="0" dirty="0" smtClean="0"/>
                        <a:t> from events and list conversions</a:t>
                      </a:r>
                      <a:endParaRPr lang="en-US" sz="1600" dirty="0"/>
                    </a:p>
                  </a:txBody>
                  <a:tcPr marL="121912" marR="121912" marT="45721" marB="45721"/>
                </a:tc>
              </a:tr>
              <a:tr h="1086133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Raise Funds</a:t>
                      </a:r>
                      <a:endParaRPr lang="en-US" sz="1600" dirty="0"/>
                    </a:p>
                  </a:txBody>
                  <a:tcPr marL="121912" marR="121912" marT="45721" marB="45721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Website</a:t>
                      </a:r>
                      <a:r>
                        <a:rPr lang="en-US" sz="1600" baseline="0" dirty="0" smtClean="0"/>
                        <a:t>, email and offline donations</a:t>
                      </a:r>
                    </a:p>
                  </a:txBody>
                  <a:tcPr marL="121912" marR="121912" marT="45721" marB="45721"/>
                </a:tc>
                <a:tc>
                  <a:txBody>
                    <a:bodyPr/>
                    <a:lstStyle/>
                    <a:p>
                      <a:r>
                        <a:rPr lang="en-US" sz="1600" baseline="0" dirty="0" smtClean="0"/>
                        <a:t>Number of 1</a:t>
                      </a:r>
                      <a:r>
                        <a:rPr lang="en-US" sz="1600" baseline="30000" dirty="0" smtClean="0"/>
                        <a:t>st</a:t>
                      </a:r>
                      <a:r>
                        <a:rPr lang="en-US" sz="1600" baseline="0" dirty="0" smtClean="0"/>
                        <a:t> time/repeat website visitor donations</a:t>
                      </a:r>
                    </a:p>
                    <a:p>
                      <a:r>
                        <a:rPr lang="en-US" sz="1600" baseline="0" dirty="0" smtClean="0"/>
                        <a:t>Ave Contribution/donor</a:t>
                      </a:r>
                    </a:p>
                    <a:p>
                      <a:r>
                        <a:rPr lang="en-US" sz="1600" baseline="0" dirty="0" smtClean="0"/>
                        <a:t>Email campaign yield </a:t>
                      </a:r>
                      <a:endParaRPr lang="en-US" sz="1600" dirty="0"/>
                    </a:p>
                  </a:txBody>
                  <a:tcPr marL="121912" marR="121912" marT="45721" marB="45721"/>
                </a:tc>
              </a:tr>
              <a:tr h="1168568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Get</a:t>
                      </a:r>
                      <a:r>
                        <a:rPr lang="en-US" sz="1600" baseline="0" dirty="0" smtClean="0"/>
                        <a:t> out the Vote</a:t>
                      </a:r>
                      <a:endParaRPr lang="en-US" sz="1600" dirty="0"/>
                    </a:p>
                  </a:txBody>
                  <a:tcPr marL="121912" marR="121912" marT="45721" marB="45721"/>
                </a:tc>
                <a:tc>
                  <a:txBody>
                    <a:bodyPr/>
                    <a:lstStyle/>
                    <a:p>
                      <a:r>
                        <a:rPr lang="en-US" sz="1600" baseline="0" dirty="0" smtClean="0"/>
                        <a:t>Number, frequency, location of offline events</a:t>
                      </a:r>
                    </a:p>
                    <a:p>
                      <a:r>
                        <a:rPr lang="en-US" sz="1600" baseline="0" dirty="0" smtClean="0"/>
                        <a:t>User generated content and engagement on Social Media</a:t>
                      </a:r>
                    </a:p>
                  </a:txBody>
                  <a:tcPr marL="121912" marR="121912" marT="45721" marB="45721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Attendance</a:t>
                      </a:r>
                      <a:r>
                        <a:rPr lang="en-US" sz="1600" baseline="0" dirty="0" smtClean="0"/>
                        <a:t> at events</a:t>
                      </a:r>
                    </a:p>
                    <a:p>
                      <a:endParaRPr lang="en-US" sz="1600" baseline="0" dirty="0" smtClean="0"/>
                    </a:p>
                    <a:p>
                      <a:r>
                        <a:rPr lang="en-US" sz="1600" baseline="0" dirty="0" smtClean="0"/>
                        <a:t>Number of Voter registrations</a:t>
                      </a:r>
                    </a:p>
                  </a:txBody>
                  <a:tcPr marL="121912" marR="121912" marT="45721" marB="45721"/>
                </a:tc>
              </a:tr>
            </a:tbl>
          </a:graphicData>
        </a:graphic>
      </p:graphicFrame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604ACA-78E3-4965-A76F-E0F1A564601F}" type="slidenum">
              <a:rPr lang="en-US" smtClean="0"/>
              <a:t>8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33A18B-C44D-410D-BEDB-B05047197F00}" type="datetime1">
              <a:rPr lang="en-US" smtClean="0"/>
              <a:t>9/22/2013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5294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63484" y="3851276"/>
            <a:ext cx="7885673" cy="193992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1625389" y="1454151"/>
            <a:ext cx="7665569" cy="193992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1782002" y="220663"/>
            <a:ext cx="6658978" cy="95726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000" dirty="0">
              <a:latin typeface="+mj-lt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840203" y="437684"/>
            <a:ext cx="807124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3000" b="1" dirty="0" smtClean="0"/>
              <a:t>Iterate</a:t>
            </a:r>
            <a:r>
              <a:rPr lang="en-US" sz="3000" b="1" dirty="0"/>
              <a:t>: Measure, Analyze, Test, Improve</a:t>
            </a:r>
          </a:p>
        </p:txBody>
      </p:sp>
      <p:sp>
        <p:nvSpPr>
          <p:cNvPr id="14" name="TextBox 13"/>
          <p:cNvSpPr txBox="1"/>
          <p:nvPr/>
        </p:nvSpPr>
        <p:spPr bwMode="auto">
          <a:xfrm>
            <a:off x="4977753" y="2316164"/>
            <a:ext cx="1383712" cy="36933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US" dirty="0">
                <a:solidFill>
                  <a:schemeClr val="bg1"/>
                </a:solidFill>
              </a:rPr>
              <a:t>Email Signup</a:t>
            </a:r>
          </a:p>
        </p:txBody>
      </p:sp>
      <p:sp>
        <p:nvSpPr>
          <p:cNvPr id="15" name="TextBox 14"/>
          <p:cNvSpPr txBox="1"/>
          <p:nvPr/>
        </p:nvSpPr>
        <p:spPr bwMode="auto">
          <a:xfrm>
            <a:off x="8019006" y="2325689"/>
            <a:ext cx="869341" cy="369332"/>
          </a:xfrm>
          <a:prstGeom prst="rect">
            <a:avLst/>
          </a:prstGeom>
          <a:solidFill>
            <a:schemeClr val="accent2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US" dirty="0">
                <a:solidFill>
                  <a:schemeClr val="bg1"/>
                </a:solidFill>
              </a:rPr>
              <a:t>Donate</a:t>
            </a:r>
          </a:p>
        </p:txBody>
      </p:sp>
      <p:sp>
        <p:nvSpPr>
          <p:cNvPr id="17" name="Curved Down Arrow 16"/>
          <p:cNvSpPr/>
          <p:nvPr/>
        </p:nvSpPr>
        <p:spPr bwMode="auto">
          <a:xfrm>
            <a:off x="3060302" y="1606550"/>
            <a:ext cx="5676161" cy="700088"/>
          </a:xfrm>
          <a:prstGeom prst="curvedDownArrow">
            <a:avLst/>
          </a:prstGeom>
          <a:solidFill>
            <a:schemeClr val="bg1">
              <a:lumMod val="85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24602" name="TextBox 21"/>
          <p:cNvSpPr txBox="1">
            <a:spLocks noChangeArrowheads="1"/>
          </p:cNvSpPr>
          <p:nvPr/>
        </p:nvSpPr>
        <p:spPr bwMode="auto">
          <a:xfrm>
            <a:off x="1707928" y="2628449"/>
            <a:ext cx="574196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sz="1400" dirty="0"/>
              <a:t>Cost</a:t>
            </a:r>
          </a:p>
          <a:p>
            <a:pPr eaLnBrk="1" hangingPunct="1"/>
            <a:r>
              <a:rPr lang="en-US" sz="1400" dirty="0"/>
              <a:t>Per </a:t>
            </a:r>
          </a:p>
          <a:p>
            <a:pPr eaLnBrk="1" hangingPunct="1"/>
            <a:r>
              <a:rPr lang="en-US" sz="1400" dirty="0"/>
              <a:t>Click</a:t>
            </a:r>
          </a:p>
        </p:txBody>
      </p:sp>
      <p:sp>
        <p:nvSpPr>
          <p:cNvPr id="24603" name="TextBox 22"/>
          <p:cNvSpPr txBox="1">
            <a:spLocks noChangeArrowheads="1"/>
          </p:cNvSpPr>
          <p:nvPr/>
        </p:nvSpPr>
        <p:spPr bwMode="auto">
          <a:xfrm>
            <a:off x="4101695" y="2623681"/>
            <a:ext cx="603050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sz="1400"/>
              <a:t>Sign-</a:t>
            </a:r>
          </a:p>
          <a:p>
            <a:pPr eaLnBrk="1" hangingPunct="1"/>
            <a:r>
              <a:rPr lang="en-US" sz="1400"/>
              <a:t>Up</a:t>
            </a:r>
          </a:p>
          <a:p>
            <a:pPr eaLnBrk="1" hangingPunct="1"/>
            <a:r>
              <a:rPr lang="en-US" sz="1400"/>
              <a:t>Rate</a:t>
            </a:r>
          </a:p>
        </p:txBody>
      </p:sp>
      <p:sp>
        <p:nvSpPr>
          <p:cNvPr id="24604" name="TextBox 23"/>
          <p:cNvSpPr txBox="1">
            <a:spLocks noChangeArrowheads="1"/>
          </p:cNvSpPr>
          <p:nvPr/>
        </p:nvSpPr>
        <p:spPr bwMode="auto">
          <a:xfrm>
            <a:off x="7162166" y="2690352"/>
            <a:ext cx="931665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sz="1400"/>
              <a:t>$</a:t>
            </a:r>
          </a:p>
          <a:p>
            <a:pPr eaLnBrk="1" hangingPunct="1"/>
            <a:r>
              <a:rPr lang="en-US" sz="1400"/>
              <a:t>Per</a:t>
            </a:r>
          </a:p>
          <a:p>
            <a:pPr eaLnBrk="1" hangingPunct="1"/>
            <a:r>
              <a:rPr lang="en-US" sz="1400"/>
              <a:t>Recipient</a:t>
            </a:r>
          </a:p>
        </p:txBody>
      </p:sp>
      <p:sp>
        <p:nvSpPr>
          <p:cNvPr id="24605" name="TextBox 24"/>
          <p:cNvSpPr txBox="1">
            <a:spLocks noChangeArrowheads="1"/>
          </p:cNvSpPr>
          <p:nvPr/>
        </p:nvSpPr>
        <p:spPr bwMode="auto">
          <a:xfrm>
            <a:off x="4984176" y="1663699"/>
            <a:ext cx="139814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sz="1400"/>
              <a:t>$ per pageview</a:t>
            </a:r>
          </a:p>
        </p:txBody>
      </p:sp>
      <p:sp>
        <p:nvSpPr>
          <p:cNvPr id="24597" name="TextBox 12"/>
          <p:cNvSpPr txBox="1">
            <a:spLocks noChangeArrowheads="1"/>
          </p:cNvSpPr>
          <p:nvPr/>
        </p:nvSpPr>
        <p:spPr bwMode="auto">
          <a:xfrm>
            <a:off x="2603142" y="2306613"/>
            <a:ext cx="1014060" cy="369332"/>
          </a:xfrm>
          <a:prstGeom prst="rect">
            <a:avLst/>
          </a:prstGeom>
          <a:ln/>
          <a:ex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>
                <a:solidFill>
                  <a:schemeClr val="bg1"/>
                </a:solidFill>
              </a:rPr>
              <a:t>Website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8006309" y="4735514"/>
            <a:ext cx="869341" cy="369332"/>
          </a:xfrm>
          <a:prstGeom prst="rect">
            <a:avLst/>
          </a:prstGeom>
          <a:solidFill>
            <a:schemeClr val="accent2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US" dirty="0">
                <a:solidFill>
                  <a:schemeClr val="bg1"/>
                </a:solidFill>
              </a:rPr>
              <a:t>Donate</a:t>
            </a:r>
          </a:p>
        </p:txBody>
      </p:sp>
      <p:sp>
        <p:nvSpPr>
          <p:cNvPr id="46" name="Curved Down Arrow 45"/>
          <p:cNvSpPr/>
          <p:nvPr/>
        </p:nvSpPr>
        <p:spPr>
          <a:xfrm>
            <a:off x="3015857" y="4016375"/>
            <a:ext cx="5676161" cy="700088"/>
          </a:xfrm>
          <a:prstGeom prst="curvedDownArrow">
            <a:avLst/>
          </a:prstGeom>
          <a:solidFill>
            <a:schemeClr val="bg1">
              <a:lumMod val="85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24585" name="TextBox 47"/>
          <p:cNvSpPr txBox="1">
            <a:spLocks noChangeArrowheads="1"/>
          </p:cNvSpPr>
          <p:nvPr/>
        </p:nvSpPr>
        <p:spPr bwMode="auto">
          <a:xfrm>
            <a:off x="1663484" y="5021264"/>
            <a:ext cx="574196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sz="1400"/>
              <a:t>Cost</a:t>
            </a:r>
          </a:p>
          <a:p>
            <a:pPr eaLnBrk="1" hangingPunct="1"/>
            <a:r>
              <a:rPr lang="en-US" sz="1400"/>
              <a:t>Per </a:t>
            </a:r>
          </a:p>
          <a:p>
            <a:pPr eaLnBrk="1" hangingPunct="1"/>
            <a:r>
              <a:rPr lang="en-US" sz="1400"/>
              <a:t>Click</a:t>
            </a:r>
          </a:p>
        </p:txBody>
      </p:sp>
      <p:sp>
        <p:nvSpPr>
          <p:cNvPr id="24586" name="TextBox 48"/>
          <p:cNvSpPr txBox="1">
            <a:spLocks noChangeArrowheads="1"/>
          </p:cNvSpPr>
          <p:nvPr/>
        </p:nvSpPr>
        <p:spPr bwMode="auto">
          <a:xfrm>
            <a:off x="4057121" y="5021264"/>
            <a:ext cx="603050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sz="1400"/>
              <a:t>Sign-</a:t>
            </a:r>
          </a:p>
          <a:p>
            <a:pPr eaLnBrk="1" hangingPunct="1"/>
            <a:r>
              <a:rPr lang="en-US" sz="1400"/>
              <a:t>Up</a:t>
            </a:r>
          </a:p>
          <a:p>
            <a:pPr eaLnBrk="1" hangingPunct="1"/>
            <a:r>
              <a:rPr lang="en-US" sz="1400"/>
              <a:t>Rate</a:t>
            </a:r>
          </a:p>
        </p:txBody>
      </p:sp>
      <p:sp>
        <p:nvSpPr>
          <p:cNvPr id="24587" name="TextBox 49"/>
          <p:cNvSpPr txBox="1">
            <a:spLocks noChangeArrowheads="1"/>
          </p:cNvSpPr>
          <p:nvPr/>
        </p:nvSpPr>
        <p:spPr bwMode="auto">
          <a:xfrm>
            <a:off x="7117424" y="5021264"/>
            <a:ext cx="931665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sz="1400"/>
              <a:t>$</a:t>
            </a:r>
          </a:p>
          <a:p>
            <a:pPr eaLnBrk="1" hangingPunct="1"/>
            <a:r>
              <a:rPr lang="en-US" sz="1400"/>
              <a:t>Per</a:t>
            </a:r>
          </a:p>
          <a:p>
            <a:pPr eaLnBrk="1" hangingPunct="1"/>
            <a:r>
              <a:rPr lang="en-US" sz="1400"/>
              <a:t>Recipient</a:t>
            </a:r>
          </a:p>
        </p:txBody>
      </p:sp>
      <p:sp>
        <p:nvSpPr>
          <p:cNvPr id="24588" name="TextBox 50"/>
          <p:cNvSpPr txBox="1">
            <a:spLocks noChangeArrowheads="1"/>
          </p:cNvSpPr>
          <p:nvPr/>
        </p:nvSpPr>
        <p:spPr bwMode="auto">
          <a:xfrm>
            <a:off x="4939658" y="4073526"/>
            <a:ext cx="139814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sz="1400"/>
              <a:t>$ per pageview</a:t>
            </a:r>
          </a:p>
        </p:txBody>
      </p:sp>
      <p:sp>
        <p:nvSpPr>
          <p:cNvPr id="60" name="TextBox 59"/>
          <p:cNvSpPr txBox="1"/>
          <p:nvPr/>
        </p:nvSpPr>
        <p:spPr>
          <a:xfrm>
            <a:off x="4933307" y="4725989"/>
            <a:ext cx="1383712" cy="36933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US" dirty="0">
                <a:solidFill>
                  <a:schemeClr val="bg1"/>
                </a:solidFill>
              </a:rPr>
              <a:t>Email Signup</a:t>
            </a:r>
          </a:p>
        </p:txBody>
      </p:sp>
      <p:sp>
        <p:nvSpPr>
          <p:cNvPr id="61" name="Rectangle 60"/>
          <p:cNvSpPr/>
          <p:nvPr/>
        </p:nvSpPr>
        <p:spPr>
          <a:xfrm>
            <a:off x="1782002" y="1177926"/>
            <a:ext cx="8478263" cy="2257425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62" name="Rectangle 61"/>
          <p:cNvSpPr/>
          <p:nvPr/>
        </p:nvSpPr>
        <p:spPr>
          <a:xfrm>
            <a:off x="1625389" y="1454151"/>
            <a:ext cx="7665569" cy="1939925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3" name="Rectangle 62"/>
          <p:cNvSpPr/>
          <p:nvPr/>
        </p:nvSpPr>
        <p:spPr>
          <a:xfrm>
            <a:off x="1661367" y="3851276"/>
            <a:ext cx="7665569" cy="1939925"/>
          </a:xfrm>
          <a:prstGeom prst="rect">
            <a:avLst/>
          </a:prstGeom>
          <a:noFill/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4594" name="TextBox 63"/>
          <p:cNvSpPr txBox="1">
            <a:spLocks noChangeArrowheads="1"/>
          </p:cNvSpPr>
          <p:nvPr/>
        </p:nvSpPr>
        <p:spPr bwMode="auto">
          <a:xfrm>
            <a:off x="9439104" y="1924050"/>
            <a:ext cx="2067715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dirty="0"/>
              <a:t>Define Quantifiable Success </a:t>
            </a:r>
            <a:r>
              <a:rPr lang="en-US" dirty="0" smtClean="0"/>
              <a:t>Metrics</a:t>
            </a:r>
            <a:endParaRPr lang="en-US" dirty="0"/>
          </a:p>
        </p:txBody>
      </p:sp>
      <p:sp>
        <p:nvSpPr>
          <p:cNvPr id="24595" name="TextBox 64"/>
          <p:cNvSpPr txBox="1">
            <a:spLocks noChangeArrowheads="1"/>
          </p:cNvSpPr>
          <p:nvPr/>
        </p:nvSpPr>
        <p:spPr bwMode="auto">
          <a:xfrm>
            <a:off x="9439104" y="4611688"/>
            <a:ext cx="206771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dirty="0"/>
              <a:t>Find and Fix</a:t>
            </a:r>
          </a:p>
          <a:p>
            <a:pPr eaLnBrk="1" hangingPunct="1"/>
            <a:r>
              <a:rPr lang="en-US" dirty="0"/>
              <a:t>Weak Links</a:t>
            </a:r>
          </a:p>
        </p:txBody>
      </p:sp>
      <p:sp>
        <p:nvSpPr>
          <p:cNvPr id="24596" name="TextBox 65">
            <a:hlinkClick r:id="rId2"/>
          </p:cNvPr>
          <p:cNvSpPr txBox="1">
            <a:spLocks noChangeArrowheads="1"/>
          </p:cNvSpPr>
          <p:nvPr/>
        </p:nvSpPr>
        <p:spPr bwMode="auto">
          <a:xfrm>
            <a:off x="7238057" y="5802883"/>
            <a:ext cx="1566454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sz="1200" dirty="0">
                <a:hlinkClick r:id="rId3"/>
              </a:rPr>
              <a:t>Source: </a:t>
            </a:r>
            <a:r>
              <a:rPr lang="en-US" sz="1200" dirty="0">
                <a:hlinkClick r:id="rId4"/>
              </a:rPr>
              <a:t>Dan </a:t>
            </a:r>
            <a:r>
              <a:rPr lang="en-US" sz="1200" dirty="0" err="1">
                <a:hlinkClick r:id="rId4"/>
              </a:rPr>
              <a:t>Siroker</a:t>
            </a:r>
            <a:endParaRPr lang="en-US" sz="1200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Social Media in  Business, UW PCE</a:t>
            </a:r>
            <a:endParaRPr 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604ACA-78E3-4965-A76F-E0F1A564601F}" type="slidenum">
              <a:rPr lang="en-US" smtClean="0"/>
              <a:t>9</a:t>
            </a:fld>
            <a:endParaRPr lang="en-US"/>
          </a:p>
        </p:txBody>
      </p:sp>
      <p:sp>
        <p:nvSpPr>
          <p:cNvPr id="24581" name="TextBox 42"/>
          <p:cNvSpPr txBox="1">
            <a:spLocks noChangeArrowheads="1"/>
          </p:cNvSpPr>
          <p:nvPr/>
        </p:nvSpPr>
        <p:spPr bwMode="auto">
          <a:xfrm>
            <a:off x="2558717" y="4716464"/>
            <a:ext cx="1014060" cy="369332"/>
          </a:xfrm>
          <a:prstGeom prst="rect">
            <a:avLst/>
          </a:prstGeom>
          <a:solidFill>
            <a:schemeClr val="accent1"/>
          </a:solidFill>
          <a:ln/>
          <a:ex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>
                <a:solidFill>
                  <a:srgbClr val="FFFFFF"/>
                </a:solidFill>
              </a:rPr>
              <a:t>Website</a:t>
            </a:r>
          </a:p>
        </p:txBody>
      </p:sp>
      <p:cxnSp>
        <p:nvCxnSpPr>
          <p:cNvPr id="22" name="Straight Connector 21"/>
          <p:cNvCxnSpPr/>
          <p:nvPr/>
        </p:nvCxnSpPr>
        <p:spPr>
          <a:xfrm>
            <a:off x="4048656" y="4901406"/>
            <a:ext cx="812694" cy="0"/>
          </a:xfrm>
          <a:prstGeom prst="line">
            <a:avLst/>
          </a:prstGeom>
          <a:ln w="76200">
            <a:solidFill>
              <a:schemeClr val="tx2"/>
            </a:solidFill>
            <a:prstDash val="sysDot"/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/>
          <p:cNvCxnSpPr/>
          <p:nvPr/>
        </p:nvCxnSpPr>
        <p:spPr>
          <a:xfrm>
            <a:off x="1726975" y="2514600"/>
            <a:ext cx="812694" cy="0"/>
          </a:xfrm>
          <a:prstGeom prst="line">
            <a:avLst/>
          </a:prstGeom>
          <a:ln w="76200">
            <a:solidFill>
              <a:schemeClr val="bg1">
                <a:lumMod val="65000"/>
              </a:schemeClr>
            </a:solidFill>
            <a:prstDash val="solid"/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/>
          <p:cNvCxnSpPr/>
          <p:nvPr/>
        </p:nvCxnSpPr>
        <p:spPr>
          <a:xfrm>
            <a:off x="4048656" y="2514600"/>
            <a:ext cx="812694" cy="0"/>
          </a:xfrm>
          <a:prstGeom prst="line">
            <a:avLst/>
          </a:prstGeom>
          <a:ln w="76200">
            <a:solidFill>
              <a:schemeClr val="bg1">
                <a:lumMod val="65000"/>
              </a:schemeClr>
            </a:solidFill>
            <a:prstDash val="solid"/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3"/>
          <p:cNvCxnSpPr/>
          <p:nvPr/>
        </p:nvCxnSpPr>
        <p:spPr>
          <a:xfrm>
            <a:off x="7117423" y="2514600"/>
            <a:ext cx="812694" cy="0"/>
          </a:xfrm>
          <a:prstGeom prst="line">
            <a:avLst/>
          </a:prstGeom>
          <a:ln w="76200">
            <a:solidFill>
              <a:schemeClr val="bg1">
                <a:lumMod val="65000"/>
              </a:schemeClr>
            </a:solidFill>
            <a:prstDash val="solid"/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/>
          <p:cNvCxnSpPr/>
          <p:nvPr/>
        </p:nvCxnSpPr>
        <p:spPr>
          <a:xfrm>
            <a:off x="1616923" y="4901406"/>
            <a:ext cx="812694" cy="0"/>
          </a:xfrm>
          <a:prstGeom prst="line">
            <a:avLst/>
          </a:prstGeom>
          <a:ln w="76200">
            <a:solidFill>
              <a:schemeClr val="bg1">
                <a:lumMod val="65000"/>
              </a:schemeClr>
            </a:solidFill>
            <a:prstDash val="solid"/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/>
          <p:cNvCxnSpPr/>
          <p:nvPr/>
        </p:nvCxnSpPr>
        <p:spPr>
          <a:xfrm>
            <a:off x="7111074" y="4901406"/>
            <a:ext cx="812694" cy="0"/>
          </a:xfrm>
          <a:prstGeom prst="line">
            <a:avLst/>
          </a:prstGeom>
          <a:ln w="76200">
            <a:solidFill>
              <a:schemeClr val="bg1">
                <a:lumMod val="65000"/>
              </a:schemeClr>
            </a:solidFill>
            <a:prstDash val="solid"/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Date Placeholder 2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015E57-F931-4474-B1B7-AC501B04D146}" type="datetime1">
              <a:rPr lang="en-US" smtClean="0"/>
              <a:t>9/22/2013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2451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djacency">
  <a:themeElements>
    <a:clrScheme name="Custom 24">
      <a:dk1>
        <a:srgbClr val="002060"/>
      </a:dk1>
      <a:lt1>
        <a:srgbClr val="FFFFFF"/>
      </a:lt1>
      <a:dk2>
        <a:srgbClr val="283854"/>
      </a:dk2>
      <a:lt2>
        <a:srgbClr val="FFFFFF"/>
      </a:lt2>
      <a:accent1>
        <a:srgbClr val="528463"/>
      </a:accent1>
      <a:accent2>
        <a:srgbClr val="C0504D"/>
      </a:accent2>
      <a:accent3>
        <a:srgbClr val="9BBB59"/>
      </a:accent3>
      <a:accent4>
        <a:srgbClr val="96DEAE"/>
      </a:accent4>
      <a:accent5>
        <a:srgbClr val="BFC275"/>
      </a:accent5>
      <a:accent6>
        <a:srgbClr val="F79646"/>
      </a:accent6>
      <a:hlink>
        <a:srgbClr val="283854"/>
      </a:hlink>
      <a:folHlink>
        <a:srgbClr val="EDEDED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djacency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21444</TotalTime>
  <Words>1842</Words>
  <Application>Microsoft Office PowerPoint</Application>
  <PresentationFormat>Custom</PresentationFormat>
  <Paragraphs>475</Paragraphs>
  <Slides>36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36</vt:i4>
      </vt:variant>
    </vt:vector>
  </HeadingPairs>
  <TitlesOfParts>
    <vt:vector size="37" baseType="lpstr">
      <vt:lpstr>Adjacency</vt:lpstr>
      <vt:lpstr>Social Media in Business</vt:lpstr>
      <vt:lpstr>Syllabus Overview</vt:lpstr>
      <vt:lpstr>PowerPoint Presentation</vt:lpstr>
      <vt:lpstr>Using Social Media to Save Lives The Dragonfly Effect</vt:lpstr>
      <vt:lpstr>Using Social Media to Elect and Re-elect President Barack Obama</vt:lpstr>
      <vt:lpstr>         Organizing for America Campaign 2008</vt:lpstr>
      <vt:lpstr>   OBAMA CAMPAIGN 2008</vt:lpstr>
      <vt:lpstr>S.M.A.R.T. Goals Specific, Measurable, Actionable, Relevant, Timely Results Focused, Data Driven</vt:lpstr>
      <vt:lpstr>PowerPoint Presentation</vt:lpstr>
      <vt:lpstr>Splash Page Design Multivariate Testing</vt:lpstr>
      <vt:lpstr>The Results  </vt:lpstr>
      <vt:lpstr>Organizational Structure</vt:lpstr>
      <vt:lpstr>PowerPoint Presentation</vt:lpstr>
      <vt:lpstr>Holistic, Coordinated “New Media” GOST</vt:lpstr>
      <vt:lpstr>Content Strategy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Social Media played a bigger role in 2012</vt:lpstr>
      <vt:lpstr>Obama Campaign 2012</vt:lpstr>
      <vt:lpstr>The Truth Team</vt:lpstr>
      <vt:lpstr>Obama 2012 on Tumblr</vt:lpstr>
      <vt:lpstr>Obama 2012 on Instagram and Pinterest</vt:lpstr>
      <vt:lpstr>Micro-targeting</vt:lpstr>
      <vt:lpstr>NYPL Using Social Media to Reach a Global Audience</vt:lpstr>
      <vt:lpstr>NYPL Content Strategy (1): Map Warper </vt:lpstr>
      <vt:lpstr>NYPL Content Strategy (2): Voicestream</vt:lpstr>
      <vt:lpstr>NYPL Content Strategy (3): Flickr</vt:lpstr>
      <vt:lpstr>NYPL Content Strategy (4): Flickr</vt:lpstr>
      <vt:lpstr>NYPL Content Strategy (5): Tumblr</vt:lpstr>
      <vt:lpstr>NYPL Increased Card Sign-ups by 35% During National Library Card Sign-up Month (Sept 2012)</vt:lpstr>
      <vt:lpstr>Lessons Learned</vt:lpstr>
    </vt:vector>
  </TitlesOfParts>
  <Company>Metal Monkey</Company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XD001 Business Starter Package (16x9 HD)</dc:title>
  <dc:creator>PresentationLoad;jbharath459@gmail.com</dc:creator>
  <dc:description>Professional PowerPoint templates for download</dc:description>
  <cp:lastModifiedBy>Mala</cp:lastModifiedBy>
  <cp:revision>1295</cp:revision>
  <dcterms:created xsi:type="dcterms:W3CDTF">2010-05-21T10:35:54Z</dcterms:created>
  <dcterms:modified xsi:type="dcterms:W3CDTF">2013-09-22T20:23:17Z</dcterms:modified>
</cp:coreProperties>
</file>